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2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7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4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0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7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2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5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2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0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1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0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CD720-F1B0-45E0-9A21-C85C5A1F2D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C1F3-747A-49C7-986D-8F6EEC976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5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48616" y="1895943"/>
            <a:ext cx="344677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4000" b="1" dirty="0" smtClean="0">
                <a:solidFill>
                  <a:srgbClr val="FF0000"/>
                </a:solidFill>
              </a:rPr>
              <a:t>المحاضرة الثالثة</a:t>
            </a:r>
            <a:br>
              <a:rPr lang="ar-EG" sz="4000" b="1" dirty="0" smtClean="0">
                <a:solidFill>
                  <a:srgbClr val="FF0000"/>
                </a:solidFill>
              </a:rPr>
            </a:br>
            <a:r>
              <a:rPr lang="ar-EG" sz="4000" b="1" dirty="0" smtClean="0">
                <a:solidFill>
                  <a:srgbClr val="FF0000"/>
                </a:solidFill>
              </a:rPr>
              <a:t>قسم اللغة الانحليزية</a:t>
            </a:r>
            <a:br>
              <a:rPr lang="ar-EG" sz="4000" b="1" dirty="0" smtClean="0">
                <a:solidFill>
                  <a:srgbClr val="FF0000"/>
                </a:solidFill>
              </a:rPr>
            </a:br>
            <a:r>
              <a:rPr lang="ar-EG" sz="4000" b="1" smtClean="0">
                <a:solidFill>
                  <a:srgbClr val="FF0000"/>
                </a:solidFill>
              </a:rPr>
              <a:t>الفرقة </a:t>
            </a:r>
            <a:r>
              <a:rPr lang="ar-EG" sz="4000" b="1" smtClean="0">
                <a:solidFill>
                  <a:srgbClr val="FF0000"/>
                </a:solidFill>
              </a:rPr>
              <a:t>الثانية عام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3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EG" b="1" dirty="0" smtClean="0">
                <a:solidFill>
                  <a:srgbClr val="0070C0"/>
                </a:solidFill>
              </a:rPr>
              <a:t>ملحوظة: الملف به ملفات صوتية. برجاء الضغط على أيقونة الصوت للاستماع للمحادثة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89509" y="2511495"/>
            <a:ext cx="6964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Listen, Speak and act a role play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4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68826" y="803609"/>
            <a:ext cx="21435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Task 1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Making Friends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524000"/>
            <a:ext cx="7543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Thinh</a:t>
            </a:r>
            <a:r>
              <a:rPr lang="en-US" sz="2000" dirty="0" smtClean="0"/>
              <a:t>: Hello.</a:t>
            </a:r>
          </a:p>
          <a:p>
            <a:endParaRPr lang="en-US" sz="2000" dirty="0" smtClean="0"/>
          </a:p>
          <a:p>
            <a:r>
              <a:rPr lang="en-US" sz="2000" dirty="0" smtClean="0"/>
              <a:t>Jim: Oh, hi there!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Thinh</a:t>
            </a:r>
            <a:r>
              <a:rPr lang="en-US" sz="2000" dirty="0" smtClean="0"/>
              <a:t>: Please allow me to introduce myself. My name is </a:t>
            </a:r>
            <a:r>
              <a:rPr lang="en-US" sz="2000" dirty="0" err="1" smtClean="0"/>
              <a:t>Thinh</a:t>
            </a:r>
            <a:r>
              <a:rPr lang="en-US" sz="2000" dirty="0" smtClean="0"/>
              <a:t> Nguyen and this is my wife, </a:t>
            </a:r>
            <a:r>
              <a:rPr lang="en-US" sz="2000" dirty="0" err="1" smtClean="0"/>
              <a:t>Lan</a:t>
            </a:r>
            <a:r>
              <a:rPr lang="en-US" sz="2000" dirty="0" smtClean="0"/>
              <a:t> </a:t>
            </a:r>
            <a:r>
              <a:rPr lang="en-US" sz="2000" dirty="0" err="1" smtClean="0"/>
              <a:t>Quong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Jim: Pleased to meet you. My name is Jim Peters. Did you just move in next door?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Lan</a:t>
            </a:r>
            <a:r>
              <a:rPr lang="en-US" sz="2000" dirty="0" smtClean="0"/>
              <a:t>: Yes, we did. Have you lived here long?</a:t>
            </a:r>
          </a:p>
          <a:p>
            <a:endParaRPr lang="en-US" sz="2000" dirty="0" smtClean="0"/>
          </a:p>
          <a:p>
            <a:r>
              <a:rPr lang="en-US" sz="2000" dirty="0" smtClean="0"/>
              <a:t>Jim: Me? I guess so. I've lived here for about 6 years now.</a:t>
            </a:r>
          </a:p>
          <a:p>
            <a:r>
              <a:rPr lang="en-US" sz="2000" dirty="0" smtClean="0"/>
              <a:t>Have you lived in America very long?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Thinh</a:t>
            </a:r>
            <a:r>
              <a:rPr lang="en-US" sz="2000" b="1" dirty="0"/>
              <a:t>: </a:t>
            </a:r>
            <a:r>
              <a:rPr lang="en-US" sz="2000" dirty="0"/>
              <a:t>No. Not really. When we left Vietnam and came </a:t>
            </a:r>
            <a:r>
              <a:rPr lang="en-US" sz="2000" dirty="0" smtClean="0"/>
              <a:t>to America </a:t>
            </a:r>
            <a:r>
              <a:rPr lang="en-US" sz="2000" dirty="0"/>
              <a:t>we lived with a cousin in Dallas for 2 years. </a:t>
            </a:r>
            <a:r>
              <a:rPr lang="en-US" sz="2000" dirty="0" smtClean="0"/>
              <a:t>Where do </a:t>
            </a:r>
            <a:r>
              <a:rPr lang="en-US" sz="2000" dirty="0"/>
              <a:t>you work, Jim?</a:t>
            </a:r>
            <a:br>
              <a:rPr lang="en-US" sz="2000" dirty="0"/>
            </a:br>
            <a:endParaRPr lang="en-US" sz="2000" dirty="0" smtClean="0"/>
          </a:p>
          <a:p>
            <a:endParaRPr lang="en-US" sz="2000" dirty="0"/>
          </a:p>
        </p:txBody>
      </p:sp>
      <p:pic>
        <p:nvPicPr>
          <p:cNvPr id="2" name="task o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160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6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0"/>
            <a:ext cx="762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Jim: I teach mathematics at Willow Springs community college. What do you do?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err="1" smtClean="0"/>
              <a:t>Thinh</a:t>
            </a:r>
            <a:r>
              <a:rPr lang="en-US" b="1" dirty="0" smtClean="0"/>
              <a:t>: I am a mechanic at Allied Diesel. I repair truck</a:t>
            </a:r>
            <a:br>
              <a:rPr lang="en-US" b="1" dirty="0" smtClean="0"/>
            </a:br>
            <a:r>
              <a:rPr lang="en-US" b="1" dirty="0" smtClean="0"/>
              <a:t>engines.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Jim: </a:t>
            </a:r>
            <a:r>
              <a:rPr lang="en-US" dirty="0" smtClean="0"/>
              <a:t>What about you, </a:t>
            </a:r>
            <a:r>
              <a:rPr lang="en-US" dirty="0" err="1" smtClean="0"/>
              <a:t>Lan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err="1" smtClean="0"/>
              <a:t>Lan</a:t>
            </a:r>
            <a:r>
              <a:rPr lang="en-US" b="1" dirty="0" smtClean="0"/>
              <a:t>: </a:t>
            </a:r>
            <a:r>
              <a:rPr lang="en-US" dirty="0" smtClean="0"/>
              <a:t>I am a nurse's assistant at Whitfield County hospital.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Jim: </a:t>
            </a:r>
            <a:r>
              <a:rPr lang="en-US" dirty="0" smtClean="0"/>
              <a:t>Well, </a:t>
            </a:r>
            <a:r>
              <a:rPr lang="en-US" dirty="0" err="1" smtClean="0"/>
              <a:t>Thinh</a:t>
            </a:r>
            <a:r>
              <a:rPr lang="en-US" dirty="0" smtClean="0"/>
              <a:t> and </a:t>
            </a:r>
            <a:r>
              <a:rPr lang="en-US" dirty="0" err="1" smtClean="0"/>
              <a:t>Lan</a:t>
            </a:r>
            <a:r>
              <a:rPr lang="en-US" dirty="0" smtClean="0"/>
              <a:t>, it was good to meet you. I have to go now. I'm teaching a class this evening and I need to get to the college.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err="1" smtClean="0"/>
              <a:t>Thinh</a:t>
            </a:r>
            <a:r>
              <a:rPr lang="en-US" b="1" dirty="0" smtClean="0"/>
              <a:t>: </a:t>
            </a:r>
            <a:r>
              <a:rPr lang="en-US" dirty="0" smtClean="0"/>
              <a:t>It was good to meet you, too, Jim.</a:t>
            </a:r>
            <a:br>
              <a:rPr lang="en-US" dirty="0" smtClean="0"/>
            </a:br>
            <a:r>
              <a:rPr lang="en-US" b="1" dirty="0" err="1" smtClean="0"/>
              <a:t>Lan</a:t>
            </a:r>
            <a:r>
              <a:rPr lang="en-US" b="1" dirty="0" smtClean="0"/>
              <a:t>: </a:t>
            </a:r>
            <a:r>
              <a:rPr lang="en-US" dirty="0" smtClean="0"/>
              <a:t>Yes, it was good to meet you.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Jim: </a:t>
            </a:r>
            <a:r>
              <a:rPr lang="en-US" dirty="0"/>
              <a:t>See you around!</a:t>
            </a:r>
            <a:br>
              <a:rPr lang="en-US" dirty="0"/>
            </a:br>
            <a:r>
              <a:rPr lang="en-US" b="1" dirty="0" err="1"/>
              <a:t>Thinh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/>
              <a:t>Lan</a:t>
            </a:r>
            <a:r>
              <a:rPr lang="en-US" dirty="0"/>
              <a:t>: Good-bye, Jim!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9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Task 2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Introducing a friend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905000"/>
            <a:ext cx="739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Michael : Robert, this is my friend, Mrs. Smith.</a:t>
            </a:r>
          </a:p>
          <a:p>
            <a:r>
              <a:rPr lang="en-US" dirty="0" smtClean="0"/>
              <a:t>Robert : Hi, Nice to meet you.</a:t>
            </a:r>
          </a:p>
          <a:p>
            <a:r>
              <a:rPr lang="en-US" dirty="0" smtClean="0"/>
              <a:t>Mrs. Smith : Nice to meet you too.</a:t>
            </a:r>
          </a:p>
          <a:p>
            <a:r>
              <a:rPr lang="en-US" dirty="0" smtClean="0"/>
              <a:t>Robert : Mrs. Smith, what do you do for work?</a:t>
            </a:r>
          </a:p>
          <a:p>
            <a:r>
              <a:rPr lang="en-US" dirty="0" smtClean="0"/>
              <a:t>Mrs. Smith : I'm a doctor.</a:t>
            </a:r>
          </a:p>
          <a:p>
            <a:r>
              <a:rPr lang="en-US" dirty="0" smtClean="0"/>
              <a:t>Robert : Oh. Where do you work?</a:t>
            </a:r>
          </a:p>
          <a:p>
            <a:r>
              <a:rPr lang="en-US" dirty="0" smtClean="0"/>
              <a:t>Mrs. Smith :</a:t>
            </a:r>
          </a:p>
          <a:p>
            <a:r>
              <a:rPr lang="en-US" dirty="0" smtClean="0"/>
              <a:t>New York University hospital in New</a:t>
            </a:r>
          </a:p>
          <a:p>
            <a:r>
              <a:rPr lang="en-US" dirty="0" smtClean="0"/>
              <a:t>York City. What do you do?</a:t>
            </a:r>
          </a:p>
          <a:p>
            <a:r>
              <a:rPr lang="en-US" dirty="0" smtClean="0"/>
              <a:t>Robert : I'm a teacher.</a:t>
            </a:r>
          </a:p>
          <a:p>
            <a:r>
              <a:rPr lang="en-US" dirty="0" smtClean="0"/>
              <a:t>Mrs. Smith : What do you teach?</a:t>
            </a:r>
          </a:p>
          <a:p>
            <a:r>
              <a:rPr lang="en-US" dirty="0" smtClean="0"/>
              <a:t>Robert : I teach English.</a:t>
            </a:r>
          </a:p>
          <a:p>
            <a:r>
              <a:rPr lang="en-US" dirty="0" smtClean="0"/>
              <a:t>Mrs. Smith : Where?</a:t>
            </a:r>
          </a:p>
          <a:p>
            <a:r>
              <a:rPr lang="en-US" dirty="0" smtClean="0"/>
              <a:t>Robert : At a high school in New Jersey.</a:t>
            </a:r>
          </a:p>
          <a:p>
            <a:r>
              <a:rPr lang="en-US" dirty="0" smtClean="0"/>
              <a:t>Mrs. Smith : That's nice. How old are you?</a:t>
            </a:r>
          </a:p>
          <a:p>
            <a:r>
              <a:rPr lang="en-US" dirty="0" smtClean="0"/>
              <a:t>Robert : I'm 32.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957215"/>
              </p:ext>
            </p:extLst>
          </p:nvPr>
        </p:nvGraphicFramePr>
        <p:xfrm>
          <a:off x="5943600" y="2209800"/>
          <a:ext cx="2143807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652680" imgH="488520" progId="Package">
                  <p:embed/>
                </p:oleObj>
              </mc:Choice>
              <mc:Fallback>
                <p:oleObj name="Packager Shell Object" showAsIcon="1" r:id="rId3" imgW="6526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3600" y="2209800"/>
                        <a:ext cx="2143807" cy="160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52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Task 3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Where are you from?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904999"/>
            <a:ext cx="5943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James : Hello.</a:t>
            </a:r>
          </a:p>
          <a:p>
            <a:r>
              <a:rPr lang="en-US" dirty="0" smtClean="0"/>
              <a:t>Lisa : Hi.</a:t>
            </a:r>
          </a:p>
          <a:p>
            <a:r>
              <a:rPr lang="en-US" dirty="0" smtClean="0"/>
              <a:t>James : How are you?</a:t>
            </a:r>
          </a:p>
          <a:p>
            <a:r>
              <a:rPr lang="en-US" dirty="0" smtClean="0"/>
              <a:t>Lisa : I'm good. How are you?</a:t>
            </a:r>
          </a:p>
          <a:p>
            <a:r>
              <a:rPr lang="en-US" dirty="0" smtClean="0"/>
              <a:t>James : Good. Do you speak English?</a:t>
            </a:r>
          </a:p>
          <a:p>
            <a:r>
              <a:rPr lang="en-US" dirty="0" smtClean="0"/>
              <a:t>Lisa : A little. Are you American?</a:t>
            </a:r>
          </a:p>
          <a:p>
            <a:r>
              <a:rPr lang="en-US" dirty="0" smtClean="0"/>
              <a:t>James : Yes.</a:t>
            </a:r>
          </a:p>
          <a:p>
            <a:r>
              <a:rPr lang="en-US" dirty="0" smtClean="0"/>
              <a:t>Lisa : Where are you from?</a:t>
            </a:r>
          </a:p>
          <a:p>
            <a:r>
              <a:rPr lang="en-US" dirty="0" smtClean="0"/>
              <a:t>James : I'm from California</a:t>
            </a:r>
          </a:p>
          <a:p>
            <a:r>
              <a:rPr lang="en-US" dirty="0" smtClean="0"/>
              <a:t>Lisa : Nice to meet you.</a:t>
            </a:r>
          </a:p>
          <a:p>
            <a:r>
              <a:rPr lang="en-US" dirty="0" smtClean="0"/>
              <a:t>James : Nice to meet you too.</a:t>
            </a:r>
            <a:endParaRPr lang="en-US" dirty="0"/>
          </a:p>
        </p:txBody>
      </p:sp>
      <p:pic>
        <p:nvPicPr>
          <p:cNvPr id="2" name="task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28540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Task 4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Do you speak English?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9812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Mary : Excuse me, are you American?</a:t>
            </a:r>
          </a:p>
          <a:p>
            <a:r>
              <a:rPr lang="en-US" dirty="0" smtClean="0"/>
              <a:t>Robert : No.</a:t>
            </a:r>
          </a:p>
          <a:p>
            <a:r>
              <a:rPr lang="en-US" dirty="0" smtClean="0"/>
              <a:t>Mary : Do you speak English?</a:t>
            </a:r>
          </a:p>
          <a:p>
            <a:r>
              <a:rPr lang="en-US" dirty="0" smtClean="0"/>
              <a:t>Robert : A little, but not very well.</a:t>
            </a:r>
          </a:p>
          <a:p>
            <a:r>
              <a:rPr lang="en-US" dirty="0" smtClean="0"/>
              <a:t>Mary : How long have you been here?</a:t>
            </a:r>
          </a:p>
          <a:p>
            <a:r>
              <a:rPr lang="en-US" dirty="0" smtClean="0"/>
              <a:t>Robert : 2 months.</a:t>
            </a:r>
          </a:p>
          <a:p>
            <a:r>
              <a:rPr lang="en-US" dirty="0" smtClean="0"/>
              <a:t>Mary : What do you do for work?</a:t>
            </a:r>
          </a:p>
          <a:p>
            <a:r>
              <a:rPr lang="en-US" dirty="0" smtClean="0"/>
              <a:t>Robert : I'm a student. How about you?</a:t>
            </a:r>
          </a:p>
          <a:p>
            <a:r>
              <a:rPr lang="en-US" dirty="0" smtClean="0"/>
              <a:t>Mary : I'm a student too</a:t>
            </a:r>
            <a:endParaRPr lang="en-US" dirty="0"/>
          </a:p>
        </p:txBody>
      </p:sp>
      <p:pic>
        <p:nvPicPr>
          <p:cNvPr id="2" name="task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72200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1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5</a:t>
            </a:r>
            <a:br>
              <a:rPr lang="en-US" dirty="0"/>
            </a:br>
            <a:r>
              <a:rPr lang="en-US" dirty="0"/>
              <a:t>Buying a shirt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752600"/>
            <a:ext cx="8153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Dan : Excuse me.</a:t>
            </a:r>
          </a:p>
          <a:p>
            <a:r>
              <a:rPr lang="en-US" dirty="0" smtClean="0"/>
              <a:t>Maria : Hello sir, may I help you?</a:t>
            </a:r>
          </a:p>
          <a:p>
            <a:r>
              <a:rPr lang="en-US" dirty="0" smtClean="0"/>
              <a:t>Dan :</a:t>
            </a:r>
          </a:p>
          <a:p>
            <a:r>
              <a:rPr lang="en-US" dirty="0" smtClean="0"/>
              <a:t>Yes. Can I see that shirt on the top shelf</a:t>
            </a:r>
          </a:p>
          <a:p>
            <a:r>
              <a:rPr lang="en-US" dirty="0" smtClean="0"/>
              <a:t>please?</a:t>
            </a:r>
          </a:p>
          <a:p>
            <a:r>
              <a:rPr lang="en-US" dirty="0" smtClean="0"/>
              <a:t>Maria : Sure. Here it is.</a:t>
            </a:r>
          </a:p>
          <a:p>
            <a:r>
              <a:rPr lang="en-US" dirty="0" smtClean="0"/>
              <a:t>Dan : How much does it cost?</a:t>
            </a:r>
          </a:p>
          <a:p>
            <a:r>
              <a:rPr lang="en-US" dirty="0" smtClean="0"/>
              <a:t>Maria : 50 dollars.</a:t>
            </a:r>
          </a:p>
          <a:p>
            <a:r>
              <a:rPr lang="en-US" dirty="0" smtClean="0"/>
              <a:t>Dan : 50 dollars. That's too much.</a:t>
            </a:r>
          </a:p>
          <a:p>
            <a:r>
              <a:rPr lang="en-US" dirty="0" smtClean="0"/>
              <a:t>Maria :</a:t>
            </a:r>
          </a:p>
          <a:p>
            <a:r>
              <a:rPr lang="en-US" dirty="0" smtClean="0"/>
              <a:t>How about this one? It's on sale for only 35</a:t>
            </a:r>
          </a:p>
          <a:p>
            <a:r>
              <a:rPr lang="en-US" dirty="0" smtClean="0"/>
              <a:t>dollars.</a:t>
            </a:r>
          </a:p>
          <a:p>
            <a:r>
              <a:rPr lang="en-US" dirty="0" smtClean="0"/>
              <a:t>Dan : I don't like that one.</a:t>
            </a:r>
          </a:p>
          <a:p>
            <a:r>
              <a:rPr lang="en-US" dirty="0" smtClean="0"/>
              <a:t>Maria :</a:t>
            </a:r>
          </a:p>
          <a:p>
            <a:r>
              <a:rPr lang="en-US" dirty="0" smtClean="0"/>
              <a:t>How about the one next to the black gloves?</a:t>
            </a:r>
          </a:p>
          <a:p>
            <a:r>
              <a:rPr lang="en-US" dirty="0" smtClean="0"/>
              <a:t>It's very similar to the one you like</a:t>
            </a:r>
          </a:p>
          <a:p>
            <a:endParaRPr lang="en-US" dirty="0"/>
          </a:p>
        </p:txBody>
      </p:sp>
      <p:pic>
        <p:nvPicPr>
          <p:cNvPr id="2" name="task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236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Continue….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7652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Dan : That's nice. How much is it?</a:t>
            </a:r>
          </a:p>
          <a:p>
            <a:r>
              <a:rPr lang="en-US" dirty="0" smtClean="0"/>
              <a:t>Maria : 30 dollars.</a:t>
            </a:r>
          </a:p>
          <a:p>
            <a:r>
              <a:rPr lang="en-US" dirty="0" smtClean="0"/>
              <a:t>Dan : That'll be fine.</a:t>
            </a:r>
          </a:p>
          <a:p>
            <a:r>
              <a:rPr lang="en-US" dirty="0" smtClean="0"/>
              <a:t>Maria :</a:t>
            </a:r>
          </a:p>
          <a:p>
            <a:r>
              <a:rPr lang="en-US" dirty="0" smtClean="0"/>
              <a:t>Is this color OK, or would you like a</a:t>
            </a:r>
          </a:p>
          <a:p>
            <a:r>
              <a:rPr lang="en-US" dirty="0" smtClean="0"/>
              <a:t>different color?</a:t>
            </a:r>
          </a:p>
          <a:p>
            <a:r>
              <a:rPr lang="en-US" dirty="0" smtClean="0"/>
              <a:t>Dan : That blue one's fine.</a:t>
            </a:r>
          </a:p>
          <a:p>
            <a:r>
              <a:rPr lang="en-US" dirty="0" smtClean="0"/>
              <a:t>Maria : Do you need any more of these shirts?</a:t>
            </a:r>
          </a:p>
          <a:p>
            <a:r>
              <a:rPr lang="en-US" dirty="0" smtClean="0"/>
              <a:t>Dan : Yes.</a:t>
            </a:r>
          </a:p>
          <a:p>
            <a:r>
              <a:rPr lang="en-US" dirty="0" smtClean="0"/>
              <a:t>Maria : How many do you want?</a:t>
            </a:r>
          </a:p>
          <a:p>
            <a:r>
              <a:rPr lang="en-US" dirty="0" smtClean="0"/>
              <a:t>Dan : I'll take two more, a red one and a white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46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639</Words>
  <Application>Microsoft Office PowerPoint</Application>
  <PresentationFormat>On-screen Show (4:3)</PresentationFormat>
  <Paragraphs>96</Paragraphs>
  <Slides>9</Slides>
  <Notes>0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Packager Shell Object</vt:lpstr>
      <vt:lpstr>المحاضرة الثالثة قسم اللغة الانحليزية الفرقة الثانية عام</vt:lpstr>
      <vt:lpstr>Listen, Speak and act a role play</vt:lpstr>
      <vt:lpstr>PowerPoint Presentation</vt:lpstr>
      <vt:lpstr>PowerPoint Presentation</vt:lpstr>
      <vt:lpstr>Task 2 Introducing a friend</vt:lpstr>
      <vt:lpstr>Task 3 Where are you from?</vt:lpstr>
      <vt:lpstr>Task 4 Do you speak English?</vt:lpstr>
      <vt:lpstr>Task 5 Buying a shirt</vt:lpstr>
      <vt:lpstr>Continue….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2020-03-21T13:57:17Z</dcterms:created>
  <dcterms:modified xsi:type="dcterms:W3CDTF">2020-03-21T19:08:48Z</dcterms:modified>
</cp:coreProperties>
</file>