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</p:sldMasterIdLst>
  <p:notesMasterIdLst>
    <p:notesMasterId r:id="rId26"/>
  </p:notesMasterIdLst>
  <p:sldIdLst>
    <p:sldId id="286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</p:sldIdLst>
  <p:sldSz cx="9144000" cy="6858000" type="screen4x3"/>
  <p:notesSz cx="6858000" cy="9144000"/>
  <p:photoAlbum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4380" autoAdjust="0"/>
    <p:restoredTop sz="86441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3124CC-96D7-4D2F-9057-6D44F1CD21F1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B871C1-8B5F-499F-B4C2-8686A228F88D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60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871C1-8B5F-499F-B4C2-8686A228F88D}" type="slidenum">
              <a:rPr lang="ar-EG" smtClean="0"/>
              <a:pPr/>
              <a:t>17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871C1-8B5F-499F-B4C2-8686A228F88D}" type="slidenum">
              <a:rPr lang="ar-EG" smtClean="0"/>
              <a:pPr/>
              <a:t>20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1B684-F170-4EAE-B4A6-CCF4AD8E49C4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41EE6-2C35-4552-9383-4E65D96FAC23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143116"/>
            <a:ext cx="807249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اسم المادة :الهندسة المستوية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عنوان المحاضرة :تابع الدائرة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الفرقة :الأولى عام</a:t>
            </a: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الشعبة :رياضيات</a:t>
            </a:r>
            <a:endParaRPr lang="ar-EG" sz="36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ar-EG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أستاذ المادة :</a:t>
            </a:r>
            <a:r>
              <a:rPr lang="ar-EG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ا.د/ محمد أبو الفتوح غزال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~PP3069.WAV">
            <a:hlinkClick r:id="" action="ppaction://media"/>
          </p:cNvPr>
          <p:cNvPicPr>
            <a:picLocks noRot="1" noChangeAspect="1"/>
          </p:cNvPicPr>
          <p:nvPr>
            <a:wavAudioFile r:embed="rId1" name="~PP3069.WAV"/>
          </p:nvPr>
        </p:nvPicPr>
        <p:blipFill>
          <a:blip r:embed="rId3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3399" t="10312" r="33789" b="5312"/>
          <a:stretch>
            <a:fillRect/>
          </a:stretch>
        </p:blipFill>
        <p:spPr bwMode="auto">
          <a:xfrm>
            <a:off x="1428728" y="0"/>
            <a:ext cx="6215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113.WAV">
            <a:hlinkClick r:id="" action="ppaction://media"/>
          </p:cNvPr>
          <p:cNvPicPr>
            <a:picLocks noRot="1" noChangeAspect="1"/>
          </p:cNvPicPr>
          <p:nvPr>
            <a:wavAudioFile r:embed="rId1" name="~PP211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9883" t="10312" r="34375" b="6250"/>
          <a:stretch>
            <a:fillRect/>
          </a:stretch>
        </p:blipFill>
        <p:spPr bwMode="auto">
          <a:xfrm>
            <a:off x="1643042" y="0"/>
            <a:ext cx="5857916" cy="687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642.WAV">
            <a:hlinkClick r:id="" action="ppaction://media"/>
          </p:cNvPr>
          <p:cNvPicPr>
            <a:picLocks noRot="1" noChangeAspect="1"/>
          </p:cNvPicPr>
          <p:nvPr>
            <a:wavAudioFile r:embed="rId1" name="~PP164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36914" t="11250" r="33789" b="8124"/>
          <a:stretch>
            <a:fillRect/>
          </a:stretch>
        </p:blipFill>
        <p:spPr bwMode="auto">
          <a:xfrm>
            <a:off x="1357290" y="-22853"/>
            <a:ext cx="6357982" cy="688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255.WAV">
            <a:hlinkClick r:id="" action="ppaction://media"/>
          </p:cNvPr>
          <p:cNvPicPr>
            <a:picLocks noRot="1" noChangeAspect="1"/>
          </p:cNvPicPr>
          <p:nvPr>
            <a:wavAudioFile r:embed="rId1" name="~PP125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2813" t="11250" r="30859" b="10000"/>
          <a:stretch>
            <a:fillRect/>
          </a:stretch>
        </p:blipFill>
        <p:spPr bwMode="auto">
          <a:xfrm>
            <a:off x="1500166" y="-13847"/>
            <a:ext cx="6643734" cy="68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757.WAV">
            <a:hlinkClick r:id="" action="ppaction://media"/>
          </p:cNvPr>
          <p:cNvPicPr>
            <a:picLocks noRot="1" noChangeAspect="1"/>
          </p:cNvPicPr>
          <p:nvPr>
            <a:wavAudioFile r:embed="rId1" name="~PP275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34570" t="11250" r="34961" b="7187"/>
          <a:stretch>
            <a:fillRect/>
          </a:stretch>
        </p:blipFill>
        <p:spPr bwMode="auto">
          <a:xfrm>
            <a:off x="1357290" y="0"/>
            <a:ext cx="6215106" cy="68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3.WAV">
            <a:hlinkClick r:id="" action="ppaction://media"/>
          </p:cNvPr>
          <p:cNvPicPr>
            <a:picLocks noRot="1" noChangeAspect="1"/>
          </p:cNvPicPr>
          <p:nvPr>
            <a:wavAudioFile r:embed="rId1" name="~PP23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33398" t="11250" r="32031" b="4376"/>
          <a:stretch>
            <a:fillRect/>
          </a:stretch>
        </p:blipFill>
        <p:spPr bwMode="auto">
          <a:xfrm>
            <a:off x="1571604" y="0"/>
            <a:ext cx="5857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4086.WAV">
            <a:hlinkClick r:id="" action="ppaction://media"/>
          </p:cNvPr>
          <p:cNvPicPr>
            <a:picLocks noRot="1" noChangeAspect="1"/>
          </p:cNvPicPr>
          <p:nvPr>
            <a:wavAudioFile r:embed="rId1" name="~PP408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32812" t="11250" r="32031" b="10000"/>
          <a:stretch>
            <a:fillRect/>
          </a:stretch>
        </p:blipFill>
        <p:spPr bwMode="auto">
          <a:xfrm>
            <a:off x="1285852" y="57174"/>
            <a:ext cx="6429420" cy="680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216.WAV">
            <a:hlinkClick r:id="" action="ppaction://media"/>
          </p:cNvPr>
          <p:cNvPicPr>
            <a:picLocks noRot="1" noChangeAspect="1"/>
          </p:cNvPicPr>
          <p:nvPr>
            <a:wavAudioFile r:embed="rId1" name="~PP221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l="29297" t="11250" r="37305" b="10000"/>
          <a:stretch>
            <a:fillRect/>
          </a:stretch>
        </p:blipFill>
        <p:spPr bwMode="auto">
          <a:xfrm>
            <a:off x="1428728" y="0"/>
            <a:ext cx="6357982" cy="68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784.WAV">
            <a:hlinkClick r:id="" action="ppaction://media"/>
          </p:cNvPr>
          <p:cNvPicPr>
            <a:picLocks noRot="1" noChangeAspect="1"/>
          </p:cNvPicPr>
          <p:nvPr>
            <a:wavAudioFile r:embed="rId1" name="~PP2784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5156" t="10312" r="37890" b="10000"/>
          <a:stretch>
            <a:fillRect/>
          </a:stretch>
        </p:blipFill>
        <p:spPr bwMode="auto">
          <a:xfrm>
            <a:off x="1643042" y="-6174"/>
            <a:ext cx="5643602" cy="68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825.WAV">
            <a:hlinkClick r:id="" action="ppaction://media"/>
          </p:cNvPr>
          <p:cNvPicPr>
            <a:picLocks noRot="1" noChangeAspect="1"/>
          </p:cNvPicPr>
          <p:nvPr>
            <a:wavAudioFile r:embed="rId1" name="~PP82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2226" t="10312" r="36719" b="6250"/>
          <a:stretch>
            <a:fillRect/>
          </a:stretch>
        </p:blipFill>
        <p:spPr bwMode="auto">
          <a:xfrm>
            <a:off x="1214414" y="0"/>
            <a:ext cx="6429420" cy="683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446.WAV">
            <a:hlinkClick r:id="" action="ppaction://media"/>
          </p:cNvPr>
          <p:cNvPicPr>
            <a:picLocks noRot="1" noChangeAspect="1"/>
          </p:cNvPicPr>
          <p:nvPr>
            <a:wavAudioFile r:embed="rId1" name="~PP344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5156" t="11250" r="33789" b="6250"/>
          <a:stretch>
            <a:fillRect/>
          </a:stretch>
        </p:blipFill>
        <p:spPr bwMode="auto">
          <a:xfrm>
            <a:off x="1428728" y="0"/>
            <a:ext cx="6143668" cy="687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739.WAV">
            <a:hlinkClick r:id="" action="ppaction://media"/>
          </p:cNvPr>
          <p:cNvPicPr>
            <a:picLocks noRot="1" noChangeAspect="1"/>
          </p:cNvPicPr>
          <p:nvPr>
            <a:wavAudioFile r:embed="rId1" name="~PP739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 l="34570" t="11250" r="36719" b="12812"/>
          <a:stretch>
            <a:fillRect/>
          </a:stretch>
        </p:blipFill>
        <p:spPr bwMode="auto">
          <a:xfrm>
            <a:off x="1571604" y="8752"/>
            <a:ext cx="6072230" cy="684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222.WAV">
            <a:hlinkClick r:id="" action="ppaction://media"/>
          </p:cNvPr>
          <p:cNvPicPr>
            <a:picLocks noRot="1" noChangeAspect="1"/>
          </p:cNvPicPr>
          <p:nvPr>
            <a:wavAudioFile r:embed="rId1" name="~PP1222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32227" t="10312" r="36719" b="6250"/>
          <a:stretch>
            <a:fillRect/>
          </a:stretch>
        </p:blipFill>
        <p:spPr bwMode="auto">
          <a:xfrm>
            <a:off x="1428728" y="0"/>
            <a:ext cx="6000792" cy="683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626.WAV">
            <a:hlinkClick r:id="" action="ppaction://media"/>
          </p:cNvPr>
          <p:cNvPicPr>
            <a:picLocks noRot="1" noChangeAspect="1"/>
          </p:cNvPicPr>
          <p:nvPr>
            <a:wavAudioFile r:embed="rId1" name="~PP2626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31640" t="13125" r="36719" b="5312"/>
          <a:stretch>
            <a:fillRect/>
          </a:stretch>
        </p:blipFill>
        <p:spPr bwMode="auto">
          <a:xfrm>
            <a:off x="1285852" y="0"/>
            <a:ext cx="635798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77.WAV">
            <a:hlinkClick r:id="" action="ppaction://media"/>
          </p:cNvPr>
          <p:cNvPicPr>
            <a:picLocks noRot="1" noChangeAspect="1"/>
          </p:cNvPicPr>
          <p:nvPr>
            <a:wavAudioFile r:embed="rId1" name="~PP27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29297" t="21562" r="32617" b="21250"/>
          <a:stretch>
            <a:fillRect/>
          </a:stretch>
        </p:blipFill>
        <p:spPr bwMode="auto">
          <a:xfrm>
            <a:off x="1071538" y="19765"/>
            <a:ext cx="7286644" cy="683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478.WAV">
            <a:hlinkClick r:id="" action="ppaction://media"/>
          </p:cNvPr>
          <p:cNvPicPr>
            <a:picLocks noRot="1" noChangeAspect="1"/>
          </p:cNvPicPr>
          <p:nvPr>
            <a:wavAudioFile r:embed="rId1" name="~PP147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7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5156" t="10312" r="32031" b="10000"/>
          <a:stretch>
            <a:fillRect/>
          </a:stretch>
        </p:blipFill>
        <p:spPr bwMode="auto">
          <a:xfrm>
            <a:off x="1643042" y="0"/>
            <a:ext cx="5929354" cy="68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945.WAV">
            <a:hlinkClick r:id="" action="ppaction://media"/>
          </p:cNvPr>
          <p:cNvPicPr>
            <a:picLocks noRot="1" noChangeAspect="1"/>
          </p:cNvPicPr>
          <p:nvPr>
            <a:wavAudioFile r:embed="rId1" name="~PP294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6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3984" t="10312" r="32617" b="10000"/>
          <a:stretch>
            <a:fillRect/>
          </a:stretch>
        </p:blipFill>
        <p:spPr bwMode="auto">
          <a:xfrm>
            <a:off x="1571604" y="0"/>
            <a:ext cx="5929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854.WAV">
            <a:hlinkClick r:id="" action="ppaction://media"/>
          </p:cNvPr>
          <p:cNvPicPr>
            <a:picLocks noRot="1" noChangeAspect="1"/>
          </p:cNvPicPr>
          <p:nvPr>
            <a:wavAudioFile r:embed="rId1" name="~PP2854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2812" t="13124" r="35547" b="6250"/>
          <a:stretch>
            <a:fillRect/>
          </a:stretch>
        </p:blipFill>
        <p:spPr bwMode="auto">
          <a:xfrm>
            <a:off x="928662" y="0"/>
            <a:ext cx="7286676" cy="682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3992.WAV">
            <a:hlinkClick r:id="" action="ppaction://media"/>
          </p:cNvPr>
          <p:cNvPicPr>
            <a:picLocks noRot="1" noChangeAspect="1"/>
          </p:cNvPicPr>
          <p:nvPr>
            <a:wavAudioFile r:embed="rId1" name="~PP399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2812" t="11250" r="34961" b="5312"/>
          <a:stretch>
            <a:fillRect/>
          </a:stretch>
        </p:blipFill>
        <p:spPr bwMode="auto">
          <a:xfrm>
            <a:off x="1285852" y="-1"/>
            <a:ext cx="650085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915.WAV">
            <a:hlinkClick r:id="" action="ppaction://media"/>
          </p:cNvPr>
          <p:cNvPicPr>
            <a:picLocks noRot="1" noChangeAspect="1"/>
          </p:cNvPicPr>
          <p:nvPr>
            <a:wavAudioFile r:embed="rId1" name="~PP291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1641" t="11250" r="35547" b="6250"/>
          <a:stretch>
            <a:fillRect/>
          </a:stretch>
        </p:blipFill>
        <p:spPr bwMode="auto">
          <a:xfrm>
            <a:off x="1071538" y="0"/>
            <a:ext cx="6858048" cy="684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825.WAV">
            <a:hlinkClick r:id="" action="ppaction://media"/>
          </p:cNvPr>
          <p:cNvPicPr>
            <a:picLocks noRot="1" noChangeAspect="1"/>
          </p:cNvPicPr>
          <p:nvPr>
            <a:wavAudioFile r:embed="rId1" name="~PP1825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1640" t="12187" r="33789" b="7187"/>
          <a:stretch>
            <a:fillRect/>
          </a:stretch>
        </p:blipFill>
        <p:spPr bwMode="auto">
          <a:xfrm>
            <a:off x="1357290" y="-14531"/>
            <a:ext cx="6357982" cy="68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38.WAV">
            <a:hlinkClick r:id="" action="ppaction://media"/>
          </p:cNvPr>
          <p:cNvPicPr>
            <a:picLocks noRot="1" noChangeAspect="1"/>
          </p:cNvPicPr>
          <p:nvPr>
            <a:wavAudioFile r:embed="rId1" name="~PP138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33398" t="12187" r="34961" b="7187"/>
          <a:stretch>
            <a:fillRect/>
          </a:stretch>
        </p:blipFill>
        <p:spPr bwMode="auto">
          <a:xfrm>
            <a:off x="1357290" y="0"/>
            <a:ext cx="6215106" cy="682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540.WAV">
            <a:hlinkClick r:id="" action="ppaction://media"/>
          </p:cNvPr>
          <p:cNvPicPr>
            <a:picLocks noRot="1" noChangeAspect="1"/>
          </p:cNvPicPr>
          <p:nvPr>
            <a:wavAudioFile r:embed="rId1" name="~PP540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28</Words>
  <Application>Microsoft Office PowerPoint</Application>
  <PresentationFormat>On-screen Show (4:3)</PresentationFormat>
  <Paragraphs>7</Paragraphs>
  <Slides>23</Slides>
  <Notes>2</Notes>
  <HiddenSlides>0</HiddenSlides>
  <MMClips>23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Trek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life</dc:creator>
  <cp:lastModifiedBy>ayman</cp:lastModifiedBy>
  <cp:revision>23</cp:revision>
  <dcterms:created xsi:type="dcterms:W3CDTF">2020-03-25T23:38:03Z</dcterms:created>
  <dcterms:modified xsi:type="dcterms:W3CDTF">2020-03-29T01:08:28Z</dcterms:modified>
</cp:coreProperties>
</file>