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34BCE-38B5-454E-B3B8-775B961F0CDA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93775-7D22-4748-99D9-1A2E96A0C332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3116"/>
            <a:ext cx="80724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اسم المادة :احتمالات واحصاء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عنوان المحاضرة :الدالة المولدة للعزوم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الفرقة :الثالثة رياضة</a:t>
            </a:r>
          </a:p>
          <a:p>
            <a:r>
              <a:rPr lang="ar-EG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الشعبة :اساسي</a:t>
            </a:r>
            <a:endParaRPr lang="ar-EG" sz="36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أستاذ المادة :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ا.د/ محمد أبو الفتوح غزال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~PP46.WAV">
            <a:hlinkClick r:id="" action="ppaction://media"/>
          </p:cNvPr>
          <p:cNvPicPr>
            <a:picLocks noRot="1" noChangeAspect="1"/>
          </p:cNvPicPr>
          <p:nvPr>
            <a:wavAudioFile r:embed="rId1" name="~PP46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44450"/>
            <a:ext cx="9144000" cy="676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2987.WAV">
            <a:hlinkClick r:id="" action="ppaction://media"/>
          </p:cNvPr>
          <p:cNvPicPr>
            <a:picLocks noRot="1" noChangeAspect="1"/>
          </p:cNvPicPr>
          <p:nvPr>
            <a:wavAudioFile r:embed="rId1" name="~PP298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2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181225" y="0"/>
            <a:ext cx="47799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1600.WAV">
            <a:hlinkClick r:id="" action="ppaction://media"/>
          </p:cNvPr>
          <p:cNvPicPr>
            <a:picLocks noRot="1" noChangeAspect="1"/>
          </p:cNvPicPr>
          <p:nvPr>
            <a:wavAudioFile r:embed="rId1" name="~PP160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928662" y="0"/>
            <a:ext cx="7143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3375.WAV">
            <a:hlinkClick r:id="" action="ppaction://media"/>
          </p:cNvPr>
          <p:cNvPicPr>
            <a:picLocks noRot="1" noChangeAspect="1"/>
          </p:cNvPicPr>
          <p:nvPr>
            <a:wavAudioFile r:embed="rId1" name="~PP337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2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00100" y="0"/>
            <a:ext cx="7143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559.WAV">
            <a:hlinkClick r:id="" action="ppaction://media"/>
          </p:cNvPr>
          <p:cNvPicPr>
            <a:picLocks noRot="1" noChangeAspect="1"/>
          </p:cNvPicPr>
          <p:nvPr>
            <a:wavAudioFile r:embed="rId1" name="~PP55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5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214414" y="0"/>
            <a:ext cx="67151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3298.WAV">
            <a:hlinkClick r:id="" action="ppaction://media"/>
          </p:cNvPr>
          <p:cNvPicPr>
            <a:picLocks noRot="1" noChangeAspect="1"/>
          </p:cNvPicPr>
          <p:nvPr>
            <a:wavAudioFile r:embed="rId1" name="~PP329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03-27-2020 20.23.17_6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285853" y="0"/>
            <a:ext cx="67866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~PP3338.WAV">
            <a:hlinkClick r:id="" action="ppaction://media"/>
          </p:cNvPr>
          <p:cNvPicPr>
            <a:picLocks noRot="1" noChangeAspect="1"/>
          </p:cNvPicPr>
          <p:nvPr>
            <a:wavAudioFile r:embed="rId1" name="~PP333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27</Words>
  <Application>Microsoft Office PowerPoint</Application>
  <PresentationFormat>On-screen Show (4:3)</PresentationFormat>
  <Paragraphs>5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Trek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</dc:creator>
  <cp:lastModifiedBy>ayman</cp:lastModifiedBy>
  <cp:revision>5</cp:revision>
  <dcterms:created xsi:type="dcterms:W3CDTF">2020-03-27T19:18:49Z</dcterms:created>
  <dcterms:modified xsi:type="dcterms:W3CDTF">2020-03-29T01:09:42Z</dcterms:modified>
</cp:coreProperties>
</file>