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A69FE-94C1-4C87-BDF8-32CAFD6D7719}" type="datetimeFigureOut">
              <a:rPr lang="ar-EG" smtClean="0"/>
              <a:pPr/>
              <a:t>05/08/1441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D28F-6B8A-498E-89EB-E91E99CD43C4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life</a:t>
            </a:r>
            <a:endParaRPr lang="ar-E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8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290763" y="0"/>
            <a:ext cx="45624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298.WAV">
            <a:hlinkClick r:id="" action="ppaction://media"/>
          </p:cNvPr>
          <p:cNvPicPr>
            <a:picLocks noRot="1" noChangeAspect="1"/>
          </p:cNvPicPr>
          <p:nvPr>
            <a:wavAudioFile r:embed="rId1" name="~PP129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9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42911" y="0"/>
            <a:ext cx="85010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728.WAV">
            <a:hlinkClick r:id="" action="ppaction://media"/>
          </p:cNvPr>
          <p:cNvPicPr>
            <a:picLocks noRot="1" noChangeAspect="1"/>
          </p:cNvPicPr>
          <p:nvPr>
            <a:wavAudioFile r:embed="rId1" name="~PP72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0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42844" y="0"/>
            <a:ext cx="90011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219.WAV">
            <a:hlinkClick r:id="" action="ppaction://media"/>
          </p:cNvPr>
          <p:cNvPicPr>
            <a:picLocks noRot="1" noChangeAspect="1"/>
          </p:cNvPicPr>
          <p:nvPr>
            <a:wavAudioFile r:embed="rId1" name="~PP321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1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67.WAV">
            <a:hlinkClick r:id="" action="ppaction://media"/>
          </p:cNvPr>
          <p:cNvPicPr>
            <a:picLocks noRot="1" noChangeAspect="1"/>
          </p:cNvPicPr>
          <p:nvPr>
            <a:wavAudioFile r:embed="rId1" name="~PP16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2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52.WAV">
            <a:hlinkClick r:id="" action="ppaction://media"/>
          </p:cNvPr>
          <p:cNvPicPr>
            <a:picLocks noRot="1" noChangeAspect="1"/>
          </p:cNvPicPr>
          <p:nvPr>
            <a:wavAudioFile r:embed="rId1" name="~PP25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3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928662" y="0"/>
            <a:ext cx="8215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573.WAV">
            <a:hlinkClick r:id="" action="ppaction://media"/>
          </p:cNvPr>
          <p:cNvPicPr>
            <a:picLocks noRot="1" noChangeAspect="1"/>
          </p:cNvPicPr>
          <p:nvPr>
            <a:wavAudioFile r:embed="rId1" name="~PP57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7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4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985.WAV">
            <a:hlinkClick r:id="" action="ppaction://media"/>
          </p:cNvPr>
          <p:cNvPicPr>
            <a:picLocks noRot="1" noChangeAspect="1"/>
          </p:cNvPicPr>
          <p:nvPr>
            <a:wavAudioFile r:embed="rId1" name="~PP198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5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00115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004.WAV">
            <a:hlinkClick r:id="" action="ppaction://media"/>
          </p:cNvPr>
          <p:cNvPicPr>
            <a:picLocks noRot="1" noChangeAspect="1"/>
          </p:cNvPicPr>
          <p:nvPr>
            <a:wavAudioFile r:embed="rId1" name="~PP1004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987.WAV">
            <a:hlinkClick r:id="" action="ppaction://media"/>
          </p:cNvPr>
          <p:cNvPicPr>
            <a:picLocks noRot="1" noChangeAspect="1"/>
          </p:cNvPicPr>
          <p:nvPr>
            <a:wavAudioFile r:embed="rId1" name="~PP98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1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401.WAV">
            <a:hlinkClick r:id="" action="ppaction://media"/>
          </p:cNvPr>
          <p:cNvPicPr>
            <a:picLocks noRot="1" noChangeAspect="1"/>
          </p:cNvPicPr>
          <p:nvPr>
            <a:wavAudioFile r:embed="rId1" name="~PP40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2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912.WAV">
            <a:hlinkClick r:id="" action="ppaction://media"/>
          </p:cNvPr>
          <p:cNvPicPr>
            <a:picLocks noRot="1" noChangeAspect="1"/>
          </p:cNvPicPr>
          <p:nvPr>
            <a:wavAudioFile r:embed="rId1" name="~PP291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3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17.WAV">
            <a:hlinkClick r:id="" action="ppaction://media"/>
          </p:cNvPr>
          <p:cNvPicPr>
            <a:picLocks noRot="1" noChangeAspect="1"/>
          </p:cNvPicPr>
          <p:nvPr>
            <a:wavAudioFile r:embed="rId1" name="~PP1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4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28596" y="0"/>
            <a:ext cx="80724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41.WAV">
            <a:hlinkClick r:id="" action="ppaction://media"/>
          </p:cNvPr>
          <p:cNvPicPr>
            <a:picLocks noRot="1" noChangeAspect="1"/>
          </p:cNvPicPr>
          <p:nvPr>
            <a:wavAudioFile r:embed="rId1" name="~PP34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5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346.WAV">
            <a:hlinkClick r:id="" action="ppaction://media"/>
          </p:cNvPr>
          <p:cNvPicPr>
            <a:picLocks noRot="1" noChangeAspect="1"/>
          </p:cNvPicPr>
          <p:nvPr>
            <a:wavAudioFile r:embed="rId1" name="~PP346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6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192338" y="0"/>
            <a:ext cx="47577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407.WAV">
            <a:hlinkClick r:id="" action="ppaction://media"/>
          </p:cNvPr>
          <p:cNvPicPr>
            <a:picLocks noRot="1" noChangeAspect="1"/>
          </p:cNvPicPr>
          <p:nvPr>
            <a:wavAudioFile r:embed="rId1" name="~PP240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25-2020-17.16.48(7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154238" y="0"/>
            <a:ext cx="48339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383.WAV">
            <a:hlinkClick r:id="" action="ppaction://media"/>
          </p:cNvPr>
          <p:cNvPicPr>
            <a:picLocks noRot="1" noChangeAspect="1"/>
          </p:cNvPicPr>
          <p:nvPr>
            <a:wavAudioFile r:embed="rId1" name="~PP2383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</Words>
  <Application>Microsoft Office PowerPoint</Application>
  <PresentationFormat>On-screen Show (4:3)</PresentationFormat>
  <Paragraphs>2</Paragraphs>
  <Slides>17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life</dc:creator>
  <cp:lastModifiedBy>ayman</cp:lastModifiedBy>
  <cp:revision>3</cp:revision>
  <dcterms:created xsi:type="dcterms:W3CDTF">2020-03-25T15:48:39Z</dcterms:created>
  <dcterms:modified xsi:type="dcterms:W3CDTF">2020-03-29T01:24:18Z</dcterms:modified>
</cp:coreProperties>
</file>