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photoAlbum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E3E7-9C83-4752-91E1-840B2B883A41}" type="datetimeFigureOut">
              <a:rPr lang="ar-EG" smtClean="0"/>
              <a:pPr/>
              <a:t>28/08/1441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6670-9445-4BF1-B0E8-6D4EECDCB546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dirty="0" smtClean="0"/>
              <a:t>محاضرة هندسة</a:t>
            </a:r>
            <a:br>
              <a:rPr lang="ar-EG" dirty="0" smtClean="0"/>
            </a:br>
            <a:r>
              <a:rPr lang="ar-EG" dirty="0" smtClean="0"/>
              <a:t>القطاعات المخروطية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life</a:t>
            </a:r>
            <a:endParaRPr lang="ar-EG"/>
          </a:p>
        </p:txBody>
      </p:sp>
      <p:pic>
        <p:nvPicPr>
          <p:cNvPr id="6" name="~PP3893.WAV">
            <a:hlinkClick r:id="" action="ppaction://media"/>
          </p:cNvPr>
          <p:cNvPicPr>
            <a:picLocks noRot="1" noChangeAspect="1"/>
          </p:cNvPicPr>
          <p:nvPr>
            <a:wavAudioFile r:embed="rId1" name="~PP3893.WAV"/>
          </p:nvPr>
        </p:nvPicPr>
        <p:blipFill>
          <a:blip r:embed="rId3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8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706.WAV">
            <a:hlinkClick r:id="" action="ppaction://media"/>
          </p:cNvPr>
          <p:cNvPicPr>
            <a:picLocks noRot="1" noChangeAspect="1"/>
          </p:cNvPicPr>
          <p:nvPr>
            <a:wavAudioFile r:embed="rId1" name="~PP370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9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596.WAV">
            <a:hlinkClick r:id="" action="ppaction://media"/>
          </p:cNvPr>
          <p:cNvPicPr>
            <a:picLocks noRot="1" noChangeAspect="1"/>
          </p:cNvPicPr>
          <p:nvPr>
            <a:wavAudioFile r:embed="rId1" name="~PP59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10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11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778.WAV">
            <a:hlinkClick r:id="" action="ppaction://media"/>
          </p:cNvPr>
          <p:cNvPicPr>
            <a:picLocks noRot="1" noChangeAspect="1"/>
          </p:cNvPicPr>
          <p:nvPr>
            <a:wavAudioFile r:embed="rId1" name="~PP177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12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796.WAV">
            <a:hlinkClick r:id="" action="ppaction://media"/>
          </p:cNvPr>
          <p:cNvPicPr>
            <a:picLocks noRot="1" noChangeAspect="1"/>
          </p:cNvPicPr>
          <p:nvPr>
            <a:wavAudioFile r:embed="rId1" name="~PP279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54591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288.WAV">
            <a:hlinkClick r:id="" action="ppaction://media"/>
          </p:cNvPr>
          <p:cNvPicPr>
            <a:picLocks noRot="1" noChangeAspect="1"/>
          </p:cNvPicPr>
          <p:nvPr>
            <a:wavAudioFile r:embed="rId1" name="~PP228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2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1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675.WAV">
            <a:hlinkClick r:id="" action="ppaction://media"/>
          </p:cNvPr>
          <p:cNvPicPr>
            <a:picLocks noRot="1" noChangeAspect="1"/>
          </p:cNvPicPr>
          <p:nvPr>
            <a:wavAudioFile r:embed="rId1" name="~PP3675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2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707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984.WAV">
            <a:hlinkClick r:id="" action="ppaction://media"/>
          </p:cNvPr>
          <p:cNvPicPr>
            <a:picLocks noRot="1" noChangeAspect="1"/>
          </p:cNvPicPr>
          <p:nvPr>
            <a:wavAudioFile r:embed="rId1" name="~PP3984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6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3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234.WAV">
            <a:hlinkClick r:id="" action="ppaction://media"/>
          </p:cNvPr>
          <p:cNvPicPr>
            <a:picLocks noRot="1" noChangeAspect="1"/>
          </p:cNvPicPr>
          <p:nvPr>
            <a:wavAudioFile r:embed="rId1" name="~PP2234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4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-214346" y="0"/>
            <a:ext cx="93583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604.WAV">
            <a:hlinkClick r:id="" action="ppaction://media"/>
          </p:cNvPr>
          <p:cNvPicPr>
            <a:picLocks noRot="1" noChangeAspect="1"/>
          </p:cNvPicPr>
          <p:nvPr>
            <a:wavAudioFile r:embed="rId1" name="~PP2604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5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833.WAV">
            <a:hlinkClick r:id="" action="ppaction://media"/>
          </p:cNvPr>
          <p:cNvPicPr>
            <a:picLocks noRot="1" noChangeAspect="1"/>
          </p:cNvPicPr>
          <p:nvPr>
            <a:wavAudioFile r:embed="rId1" name="~PP283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6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71462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48.WAV">
            <a:hlinkClick r:id="" action="ppaction://media"/>
          </p:cNvPr>
          <p:cNvPicPr>
            <a:picLocks noRot="1" noChangeAspect="1"/>
          </p:cNvPicPr>
          <p:nvPr>
            <a:wavAudioFile r:embed="rId1" name="~PP34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13-2020-11.14.22(7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811.WAV">
            <a:hlinkClick r:id="" action="ppaction://media"/>
          </p:cNvPr>
          <p:cNvPicPr>
            <a:picLocks noRot="1" noChangeAspect="1"/>
          </p:cNvPicPr>
          <p:nvPr>
            <a:wavAudioFile r:embed="rId1" name="~PP81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</Words>
  <Application>Microsoft Office PowerPoint</Application>
  <PresentationFormat>On-screen Show (4:3)</PresentationFormat>
  <Paragraphs>2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محاضرة هندسة القطاعات المخروطية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life</dc:creator>
  <cp:lastModifiedBy>ayman</cp:lastModifiedBy>
  <cp:revision>4</cp:revision>
  <dcterms:created xsi:type="dcterms:W3CDTF">2020-04-13T09:37:00Z</dcterms:created>
  <dcterms:modified xsi:type="dcterms:W3CDTF">2020-04-20T23:11:26Z</dcterms:modified>
</cp:coreProperties>
</file>