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0"/>
  </p:notesMasterIdLst>
  <p:sldIdLst>
    <p:sldId id="256" r:id="rId2"/>
    <p:sldId id="293" r:id="rId3"/>
    <p:sldId id="294" r:id="rId4"/>
    <p:sldId id="257" r:id="rId5"/>
    <p:sldId id="258" r:id="rId6"/>
    <p:sldId id="259" r:id="rId7"/>
    <p:sldId id="335" r:id="rId8"/>
    <p:sldId id="262" r:id="rId9"/>
    <p:sldId id="336" r:id="rId10"/>
    <p:sldId id="337" r:id="rId11"/>
    <p:sldId id="338" r:id="rId12"/>
    <p:sldId id="339" r:id="rId13"/>
    <p:sldId id="340" r:id="rId14"/>
    <p:sldId id="341" r:id="rId15"/>
    <p:sldId id="318" r:id="rId16"/>
    <p:sldId id="343" r:id="rId17"/>
    <p:sldId id="344" r:id="rId18"/>
    <p:sldId id="345" r:id="rId19"/>
    <p:sldId id="319" r:id="rId20"/>
    <p:sldId id="281" r:id="rId21"/>
    <p:sldId id="282" r:id="rId22"/>
    <p:sldId id="283" r:id="rId23"/>
    <p:sldId id="273" r:id="rId24"/>
    <p:sldId id="287" r:id="rId25"/>
    <p:sldId id="288" r:id="rId26"/>
    <p:sldId id="320" r:id="rId27"/>
    <p:sldId id="289" r:id="rId28"/>
    <p:sldId id="290" r:id="rId29"/>
    <p:sldId id="272" r:id="rId30"/>
    <p:sldId id="326" r:id="rId31"/>
    <p:sldId id="334" r:id="rId32"/>
    <p:sldId id="333" r:id="rId33"/>
    <p:sldId id="330" r:id="rId34"/>
    <p:sldId id="332" r:id="rId35"/>
    <p:sldId id="331" r:id="rId36"/>
    <p:sldId id="329" r:id="rId37"/>
    <p:sldId id="269" r:id="rId38"/>
    <p:sldId id="276" r:id="rId39"/>
    <p:sldId id="446" r:id="rId40"/>
    <p:sldId id="447" r:id="rId41"/>
    <p:sldId id="451" r:id="rId42"/>
    <p:sldId id="448" r:id="rId43"/>
    <p:sldId id="450" r:id="rId44"/>
    <p:sldId id="449" r:id="rId45"/>
    <p:sldId id="440" r:id="rId46"/>
    <p:sldId id="441" r:id="rId47"/>
    <p:sldId id="442" r:id="rId48"/>
    <p:sldId id="443" r:id="rId49"/>
    <p:sldId id="444" r:id="rId50"/>
    <p:sldId id="378" r:id="rId51"/>
    <p:sldId id="346" r:id="rId52"/>
    <p:sldId id="379" r:id="rId53"/>
    <p:sldId id="349" r:id="rId54"/>
    <p:sldId id="351" r:id="rId55"/>
    <p:sldId id="347" r:id="rId56"/>
    <p:sldId id="348" r:id="rId57"/>
    <p:sldId id="373" r:id="rId58"/>
    <p:sldId id="350" r:id="rId59"/>
    <p:sldId id="380" r:id="rId60"/>
    <p:sldId id="354" r:id="rId61"/>
    <p:sldId id="353" r:id="rId62"/>
    <p:sldId id="355" r:id="rId63"/>
    <p:sldId id="356" r:id="rId64"/>
    <p:sldId id="381" r:id="rId65"/>
    <p:sldId id="382" r:id="rId66"/>
    <p:sldId id="383" r:id="rId67"/>
    <p:sldId id="358" r:id="rId68"/>
    <p:sldId id="384" r:id="rId69"/>
    <p:sldId id="385" r:id="rId70"/>
    <p:sldId id="386" r:id="rId71"/>
    <p:sldId id="359" r:id="rId72"/>
    <p:sldId id="387" r:id="rId73"/>
    <p:sldId id="388" r:id="rId74"/>
    <p:sldId id="376" r:id="rId75"/>
    <p:sldId id="360" r:id="rId76"/>
    <p:sldId id="266" r:id="rId77"/>
    <p:sldId id="361" r:id="rId78"/>
    <p:sldId id="365" r:id="rId79"/>
    <p:sldId id="366" r:id="rId80"/>
    <p:sldId id="367" r:id="rId81"/>
    <p:sldId id="452" r:id="rId82"/>
    <p:sldId id="404" r:id="rId83"/>
    <p:sldId id="405" r:id="rId84"/>
    <p:sldId id="390" r:id="rId85"/>
    <p:sldId id="394" r:id="rId86"/>
    <p:sldId id="393" r:id="rId87"/>
    <p:sldId id="414" r:id="rId88"/>
    <p:sldId id="389" r:id="rId89"/>
    <p:sldId id="392" r:id="rId90"/>
    <p:sldId id="406" r:id="rId91"/>
    <p:sldId id="401" r:id="rId92"/>
    <p:sldId id="391" r:id="rId93"/>
    <p:sldId id="398" r:id="rId94"/>
    <p:sldId id="402" r:id="rId95"/>
    <p:sldId id="396" r:id="rId96"/>
    <p:sldId id="397" r:id="rId97"/>
    <p:sldId id="412" r:id="rId98"/>
    <p:sldId id="407" r:id="rId99"/>
    <p:sldId id="416" r:id="rId100"/>
    <p:sldId id="411" r:id="rId101"/>
    <p:sldId id="395" r:id="rId102"/>
    <p:sldId id="403" r:id="rId103"/>
    <p:sldId id="408" r:id="rId104"/>
    <p:sldId id="415" r:id="rId105"/>
    <p:sldId id="413" r:id="rId106"/>
    <p:sldId id="453" r:id="rId107"/>
    <p:sldId id="417" r:id="rId108"/>
    <p:sldId id="418" r:id="rId109"/>
    <p:sldId id="419" r:id="rId110"/>
    <p:sldId id="420" r:id="rId111"/>
    <p:sldId id="421" r:id="rId112"/>
    <p:sldId id="424" r:id="rId113"/>
    <p:sldId id="425" r:id="rId114"/>
    <p:sldId id="426" r:id="rId115"/>
    <p:sldId id="427" r:id="rId116"/>
    <p:sldId id="428" r:id="rId117"/>
    <p:sldId id="454" r:id="rId118"/>
    <p:sldId id="429" r:id="rId119"/>
    <p:sldId id="430" r:id="rId120"/>
    <p:sldId id="431" r:id="rId121"/>
    <p:sldId id="432" r:id="rId122"/>
    <p:sldId id="433" r:id="rId123"/>
    <p:sldId id="434" r:id="rId124"/>
    <p:sldId id="435" r:id="rId125"/>
    <p:sldId id="437" r:id="rId126"/>
    <p:sldId id="436" r:id="rId127"/>
    <p:sldId id="439" r:id="rId128"/>
    <p:sldId id="438" r:id="rId129"/>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75" d="100"/>
          <a:sy n="75" d="100"/>
        </p:scale>
        <p:origin x="-1812" y="-816"/>
      </p:cViewPr>
      <p:guideLst>
        <p:guide orient="horz" pos="2160"/>
        <p:guide pos="2880"/>
      </p:guideLst>
    </p:cSldViewPr>
  </p:slideViewPr>
  <p:notesTextViewPr>
    <p:cViewPr>
      <p:scale>
        <a:sx n="1" d="1"/>
        <a:sy n="1" d="1"/>
      </p:scale>
      <p:origin x="0" y="0"/>
    </p:cViewPr>
  </p:notesTextViewPr>
  <p:sorterViewPr>
    <p:cViewPr>
      <p:scale>
        <a:sx n="100" d="100"/>
        <a:sy n="100" d="100"/>
      </p:scale>
      <p:origin x="0" y="2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B6A58-8FFC-4718-B81F-3F3FB01E026C}" type="doc">
      <dgm:prSet loTypeId="urn:microsoft.com/office/officeart/2005/8/layout/orgChart1" loCatId="hierarchy" qsTypeId="urn:microsoft.com/office/officeart/2005/8/quickstyle/simple1" qsCatId="simple" csTypeId="urn:microsoft.com/office/officeart/2005/8/colors/accent1_2" csCatId="accent1"/>
      <dgm:spPr/>
    </dgm:pt>
    <dgm:pt modelId="{6A1B6315-244D-4108-A20E-8EC0900BC3E6}">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THE FRUITS</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82AC2245-7BB0-4127-B7D6-776718FBB3AE}" type="parTrans" cxnId="{303C160F-BC37-4A90-A7C9-3E1C04A236B5}">
      <dgm:prSet/>
      <dgm:spPr/>
    </dgm:pt>
    <dgm:pt modelId="{FFC2EC85-4765-40BD-8CD4-5303E9CFA4A2}" type="sibTrans" cxnId="{303C160F-BC37-4A90-A7C9-3E1C04A236B5}">
      <dgm:prSet/>
      <dgm:spPr/>
    </dgm:pt>
    <dgm:pt modelId="{6E39F4A5-653A-4FD6-87F7-756CD82F0FB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A. Simple</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5DDF505B-0286-4D77-8538-296BBC7D030A}" type="parTrans" cxnId="{A197718F-0AB9-4F60-B04D-26457457D121}">
      <dgm:prSet/>
      <dgm:spPr/>
    </dgm:pt>
    <dgm:pt modelId="{E31C0416-6496-48F5-9A3C-385A4550FA04}" type="sibTrans" cxnId="{A197718F-0AB9-4F60-B04D-26457457D121}">
      <dgm:prSet/>
      <dgm:spPr/>
    </dgm:pt>
    <dgm:pt modelId="{47142C52-162F-46B0-B4E2-ED0028FC80C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Dry</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D8639A4E-6FC4-4E22-9AFC-31D7262DE228}" type="parTrans" cxnId="{30A69824-06B4-47A2-8869-DA368B6A560E}">
      <dgm:prSet/>
      <dgm:spPr/>
    </dgm:pt>
    <dgm:pt modelId="{BEFA9960-9CA2-48A5-BBA6-B10244494E31}" type="sibTrans" cxnId="{30A69824-06B4-47A2-8869-DA368B6A560E}">
      <dgm:prSet/>
      <dgm:spPr/>
    </dgm:pt>
    <dgm:pt modelId="{CED89FC8-A087-4B00-B741-9F43731CFC02}">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Times New Roman" pitchFamily="18" charset="0"/>
              <a:cs typeface="Times New Roman" pitchFamily="18" charset="0"/>
            </a:rPr>
            <a:t>Indehiscent</a:t>
          </a:r>
          <a:r>
            <a:rPr kumimoji="0" lang="fr-FR" b="0" i="0" u="none" strike="noStrike" cap="none" normalizeH="0" baseline="0" smtClean="0">
              <a:ln>
                <a:noFill/>
              </a:ln>
              <a:solidFill>
                <a:schemeClr val="tx1"/>
              </a:solidFill>
              <a:effectLst/>
              <a:latin typeface="MS Sans Serif" charset="0"/>
              <a:cs typeface="Times New Roman" pitchFamily="18" charset="0"/>
            </a:rPr>
            <a:t>:</a:t>
          </a:r>
          <a:r>
            <a:rPr kumimoji="0" lang="fr-FR" b="0" i="0" u="none" strike="noStrike" cap="none" normalizeH="0" baseline="0" smtClean="0">
              <a:ln>
                <a:noFill/>
              </a:ln>
              <a:solidFill>
                <a:schemeClr val="tx1"/>
              </a:solidFill>
              <a:effectLst/>
              <a:latin typeface="Times New Roman" pitchFamily="18" charset="0"/>
              <a:cs typeface="Times New Roman" pitchFamily="18" charset="0"/>
            </a:rPr>
            <a:t> chene,cypsela</a:t>
          </a:r>
          <a:r>
            <a:rPr kumimoji="0" lang="fr-FR" b="0" i="0" u="none" strike="noStrike" cap="none" normalizeH="0" baseline="0" smtClean="0">
              <a:ln>
                <a:noFill/>
              </a:ln>
              <a:solidFill>
                <a:schemeClr val="tx1"/>
              </a:solidFill>
              <a:effectLst/>
              <a:latin typeface="MS Sans Serif" charset="0"/>
              <a:cs typeface="Times New Roman" pitchFamily="18" charset="0"/>
            </a:rPr>
            <a:t>,</a:t>
          </a:r>
          <a:r>
            <a:rPr kumimoji="0" lang="fr-FR" b="0" i="0" u="none" strike="noStrike" cap="none" normalizeH="0" baseline="0" smtClean="0">
              <a:ln>
                <a:noFill/>
              </a:ln>
              <a:solidFill>
                <a:schemeClr val="tx1"/>
              </a:solidFill>
              <a:effectLst/>
              <a:latin typeface="Times New Roman" pitchFamily="18" charset="0"/>
              <a:cs typeface="Times New Roman" pitchFamily="18" charset="0"/>
            </a:rPr>
            <a:t>caryopsis, nut and,</a:t>
          </a:r>
          <a:r>
            <a:rPr kumimoji="0" lang="fr-FR" b="0" i="0" u="none" strike="noStrike" cap="none" normalizeH="0" baseline="0" smtClean="0">
              <a:ln>
                <a:noFill/>
              </a:ln>
              <a:solidFill>
                <a:schemeClr val="tx1"/>
              </a:solidFill>
              <a:effectLst/>
              <a:latin typeface="MS Sans Serif" charset="0"/>
              <a:cs typeface="Times New Roman" pitchFamily="18" charset="0"/>
            </a:rPr>
            <a:t>samara </a:t>
          </a:r>
          <a:endParaRPr kumimoji="0" lang="fr-FR" b="0" i="0" u="none" strike="noStrike" cap="none" normalizeH="0" baseline="0" smtClean="0">
            <a:ln>
              <a:noFill/>
            </a:ln>
            <a:solidFill>
              <a:schemeClr val="tx1"/>
            </a:solidFill>
            <a:effectLst/>
            <a:latin typeface="Arial" pitchFamily="34" charset="0"/>
            <a:cs typeface="Arial" pitchFamily="34" charset="0"/>
          </a:endParaRPr>
        </a:p>
      </dgm:t>
    </dgm:pt>
    <dgm:pt modelId="{A9ED8B75-81D1-4C4F-95AA-88B22949B1B6}" type="parTrans" cxnId="{1BED44AF-A74B-4C16-9A31-7CD8F0B56EEB}">
      <dgm:prSet/>
      <dgm:spPr/>
    </dgm:pt>
    <dgm:pt modelId="{08A68683-E3CA-4084-93D5-265B89367156}" type="sibTrans" cxnId="{1BED44AF-A74B-4C16-9A31-7CD8F0B56EEB}">
      <dgm:prSet/>
      <dgm:spPr/>
    </dgm:pt>
    <dgm:pt modelId="{F2BF0743-57EB-4290-98E3-9D8D15498F81}">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Dehiscent</a:t>
          </a:r>
          <a:r>
            <a:rPr kumimoji="0" lang="en-US" b="0" i="0" u="none" strike="noStrike" cap="none" normalizeH="0" baseline="0" smtClean="0">
              <a:ln>
                <a:noFill/>
              </a:ln>
              <a:solidFill>
                <a:schemeClr val="tx1"/>
              </a:solidFill>
              <a:effectLst/>
              <a:latin typeface="Times New Roman" pitchFamily="18" charset="0"/>
              <a:cs typeface="Times New Roman" pitchFamily="18" charset="0"/>
            </a:rPr>
            <a:t>: follicle,  legume, siliqua and  capsule</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41F6AF4C-4DB8-4D8E-B326-05E44D4C21AB}" type="parTrans" cxnId="{CDEE7AD8-05F4-4739-97F8-33A18153BB8D}">
      <dgm:prSet/>
      <dgm:spPr/>
    </dgm:pt>
    <dgm:pt modelId="{D9176F0B-5822-4E76-9D99-68A604630403}" type="sibTrans" cxnId="{CDEE7AD8-05F4-4739-97F8-33A18153BB8D}">
      <dgm:prSet/>
      <dgm:spPr/>
    </dgm:pt>
    <dgm:pt modelId="{3FC4C80E-3C0C-42E8-99C8-621C620639DB}">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schizocarpic</a:t>
          </a:r>
          <a:endParaRPr kumimoji="0" lang="en-US"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295931F3-9A7F-46E1-B4FD-7BFB4991E9B6}" type="parTrans" cxnId="{E175DBDE-0205-4412-B48D-C588AC57BD3E}">
      <dgm:prSet/>
      <dgm:spPr/>
    </dgm:pt>
    <dgm:pt modelId="{538CBD1F-6B7B-489E-A6B6-E009C70CB3A1}" type="sibTrans" cxnId="{E175DBDE-0205-4412-B48D-C588AC57BD3E}">
      <dgm:prSet/>
      <dgm:spPr/>
    </dgm:pt>
    <dgm:pt modelId="{862BE24D-5D38-400A-B626-7732C0DEB2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Succulent</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200D96EE-3D2E-4E01-8E70-88121590E9A3}" type="parTrans" cxnId="{0B48740A-5FD8-4955-9D22-822B5ABDF609}">
      <dgm:prSet/>
      <dgm:spPr/>
    </dgm:pt>
    <dgm:pt modelId="{610AD37A-5424-4A15-B140-597A87BDBAD7}" type="sibTrans" cxnId="{0B48740A-5FD8-4955-9D22-822B5ABDF609}">
      <dgm:prSet/>
      <dgm:spPr/>
    </dgm:pt>
    <dgm:pt modelId="{8B0071B8-179E-4DBB-B779-436F272879EB}">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Berry</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D4DCB00F-587F-4542-AF27-0E1474CFF1C8}" type="parTrans" cxnId="{861C4A69-A9B4-45F4-BF5D-19B678FD4616}">
      <dgm:prSet/>
      <dgm:spPr/>
    </dgm:pt>
    <dgm:pt modelId="{387A4EB8-45C5-49B8-9F6E-98395B94465F}" type="sibTrans" cxnId="{861C4A69-A9B4-45F4-BF5D-19B678FD4616}">
      <dgm:prSet/>
      <dgm:spPr/>
    </dgm:pt>
    <dgm:pt modelId="{A96A1D62-2866-4B79-84BA-4FF6DF91F740}">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Drupe</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CCF0BF8E-DDA9-400A-98A4-20CF33BEDD2F}" type="parTrans" cxnId="{1A3BAD1C-919A-4FE3-877E-A44A55AC3A8E}">
      <dgm:prSet/>
      <dgm:spPr/>
    </dgm:pt>
    <dgm:pt modelId="{51D85CF9-6319-4ADC-A0E2-A56D6A446B7B}" type="sibTrans" cxnId="{1A3BAD1C-919A-4FE3-877E-A44A55AC3A8E}">
      <dgm:prSet/>
      <dgm:spPr/>
    </dgm:pt>
    <dgm:pt modelId="{F5808846-5DF0-496A-9A1A-BDC9B0D465EB}">
      <dgm:prSet/>
      <dgm:spPr/>
      <dgm: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Times New Roman" pitchFamily="18" charset="0"/>
              <a:cs typeface="Times New Roman" pitchFamily="18" charset="0"/>
            </a:rPr>
            <a:t>Pome</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625A64A7-4741-4117-BFAC-AA622B4E4015}" type="parTrans" cxnId="{D9C56EA8-135E-40C4-8F23-FBA1A9FA9FE6}">
      <dgm:prSet/>
      <dgm:spPr/>
    </dgm:pt>
    <dgm:pt modelId="{EFBC3FCD-45A5-424D-B3B9-C9A496C593BC}" type="sibTrans" cxnId="{D9C56EA8-135E-40C4-8F23-FBA1A9FA9FE6}">
      <dgm:prSet/>
      <dgm:spPr/>
    </dgm:pt>
    <dgm:pt modelId="{B4EAF098-B9DF-4D89-AD7C-2FBAFAE1ED8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B.Aggregate</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08FC9705-51E9-41A3-9E55-DDA8449757A5}" type="parTrans" cxnId="{780A0B05-6B42-406E-9A5E-E61D3D63A4DA}">
      <dgm:prSet/>
      <dgm:spPr/>
    </dgm:pt>
    <dgm:pt modelId="{BAAE7FEC-7554-4F8E-A46D-B28FEA73CE48}" type="sibTrans" cxnId="{780A0B05-6B42-406E-9A5E-E61D3D63A4DA}">
      <dgm:prSet/>
      <dgm:spPr/>
    </dgm:pt>
    <dgm:pt modelId="{0D0313E6-2967-400B-ADB2-2BD34A5ED57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Times New Roman" pitchFamily="18" charset="0"/>
              <a:cs typeface="Times New Roman" pitchFamily="18" charset="0"/>
            </a:rPr>
            <a:t>C) Composite (multiple) Fruits</a:t>
          </a:r>
          <a:endParaRPr kumimoji="0" lang="en-US" b="0" i="0" u="none" strike="noStrike" cap="none" normalizeH="0" baseline="0" smtClean="0">
            <a:ln>
              <a:noFill/>
            </a:ln>
            <a:solidFill>
              <a:schemeClr val="tx1"/>
            </a:solidFill>
            <a:effectLst/>
            <a:latin typeface="Arial" pitchFamily="34" charset="0"/>
            <a:cs typeface="Arial" pitchFamily="34" charset="0"/>
          </a:endParaRPr>
        </a:p>
      </dgm:t>
    </dgm:pt>
    <dgm:pt modelId="{C6DD7D05-04EF-4D99-9CCD-4BCE89BE0289}" type="parTrans" cxnId="{97D21008-A172-44B9-9BEB-04605C7F6C82}">
      <dgm:prSet/>
      <dgm:spPr/>
    </dgm:pt>
    <dgm:pt modelId="{58D2CAAC-8D7E-4CB2-8884-3D9F3DD68C5D}" type="sibTrans" cxnId="{97D21008-A172-44B9-9BEB-04605C7F6C82}">
      <dgm:prSet/>
      <dgm:spPr/>
    </dgm:pt>
    <dgm:pt modelId="{5FA0419C-2F89-4B9F-9CB0-B9BA1AE857D8}" type="pres">
      <dgm:prSet presAssocID="{503B6A58-8FFC-4718-B81F-3F3FB01E026C}" presName="hierChild1" presStyleCnt="0">
        <dgm:presLayoutVars>
          <dgm:orgChart val="1"/>
          <dgm:chPref val="1"/>
          <dgm:dir/>
          <dgm:animOne val="branch"/>
          <dgm:animLvl val="lvl"/>
          <dgm:resizeHandles/>
        </dgm:presLayoutVars>
      </dgm:prSet>
      <dgm:spPr/>
    </dgm:pt>
    <dgm:pt modelId="{E18AF465-2EE2-4A04-A715-A9675031C106}" type="pres">
      <dgm:prSet presAssocID="{6A1B6315-244D-4108-A20E-8EC0900BC3E6}" presName="hierRoot1" presStyleCnt="0">
        <dgm:presLayoutVars>
          <dgm:hierBranch/>
        </dgm:presLayoutVars>
      </dgm:prSet>
      <dgm:spPr/>
    </dgm:pt>
    <dgm:pt modelId="{CF019ABB-A366-4887-A0F5-1C7157AB224F}" type="pres">
      <dgm:prSet presAssocID="{6A1B6315-244D-4108-A20E-8EC0900BC3E6}" presName="rootComposite1" presStyleCnt="0"/>
      <dgm:spPr/>
    </dgm:pt>
    <dgm:pt modelId="{167018CA-093B-4A4D-8ECA-9C763BFFAC97}" type="pres">
      <dgm:prSet presAssocID="{6A1B6315-244D-4108-A20E-8EC0900BC3E6}" presName="rootText1" presStyleLbl="node0" presStyleIdx="0" presStyleCnt="1">
        <dgm:presLayoutVars>
          <dgm:chPref val="3"/>
        </dgm:presLayoutVars>
      </dgm:prSet>
      <dgm:spPr/>
    </dgm:pt>
    <dgm:pt modelId="{6E3238BC-5AC1-4756-B1E0-61CE17704D2B}" type="pres">
      <dgm:prSet presAssocID="{6A1B6315-244D-4108-A20E-8EC0900BC3E6}" presName="rootConnector1" presStyleLbl="node1" presStyleIdx="0" presStyleCnt="0"/>
      <dgm:spPr/>
    </dgm:pt>
    <dgm:pt modelId="{7E070BF9-50FE-4EC4-8B58-54D7333FBE82}" type="pres">
      <dgm:prSet presAssocID="{6A1B6315-244D-4108-A20E-8EC0900BC3E6}" presName="hierChild2" presStyleCnt="0"/>
      <dgm:spPr/>
    </dgm:pt>
    <dgm:pt modelId="{7212F75F-C20F-4030-88DD-7BBB67B2161A}" type="pres">
      <dgm:prSet presAssocID="{5DDF505B-0286-4D77-8538-296BBC7D030A}" presName="Name35" presStyleLbl="parChTrans1D2" presStyleIdx="0" presStyleCnt="3"/>
      <dgm:spPr/>
    </dgm:pt>
    <dgm:pt modelId="{DC741AFE-DD1F-47AF-A240-535CB5A0355B}" type="pres">
      <dgm:prSet presAssocID="{6E39F4A5-653A-4FD6-87F7-756CD82F0FBD}" presName="hierRoot2" presStyleCnt="0">
        <dgm:presLayoutVars>
          <dgm:hierBranch/>
        </dgm:presLayoutVars>
      </dgm:prSet>
      <dgm:spPr/>
    </dgm:pt>
    <dgm:pt modelId="{0B418652-8E2C-40BF-824B-088D244B5074}" type="pres">
      <dgm:prSet presAssocID="{6E39F4A5-653A-4FD6-87F7-756CD82F0FBD}" presName="rootComposite" presStyleCnt="0"/>
      <dgm:spPr/>
    </dgm:pt>
    <dgm:pt modelId="{D80CF6B8-C31F-4CC3-B08D-309CC29F4CA3}" type="pres">
      <dgm:prSet presAssocID="{6E39F4A5-653A-4FD6-87F7-756CD82F0FBD}" presName="rootText" presStyleLbl="node2" presStyleIdx="0" presStyleCnt="3">
        <dgm:presLayoutVars>
          <dgm:chPref val="3"/>
        </dgm:presLayoutVars>
      </dgm:prSet>
      <dgm:spPr/>
    </dgm:pt>
    <dgm:pt modelId="{C7504A6A-7D6F-47F3-8E53-48DEE77B11A0}" type="pres">
      <dgm:prSet presAssocID="{6E39F4A5-653A-4FD6-87F7-756CD82F0FBD}" presName="rootConnector" presStyleLbl="node2" presStyleIdx="0" presStyleCnt="3"/>
      <dgm:spPr/>
    </dgm:pt>
    <dgm:pt modelId="{1C66D49F-CA01-4B86-8D07-9281CBF87C1E}" type="pres">
      <dgm:prSet presAssocID="{6E39F4A5-653A-4FD6-87F7-756CD82F0FBD}" presName="hierChild4" presStyleCnt="0"/>
      <dgm:spPr/>
    </dgm:pt>
    <dgm:pt modelId="{AEB69B66-5DA6-4EB4-86DB-47F5A4071078}" type="pres">
      <dgm:prSet presAssocID="{D8639A4E-6FC4-4E22-9AFC-31D7262DE228}" presName="Name35" presStyleLbl="parChTrans1D3" presStyleIdx="0" presStyleCnt="2"/>
      <dgm:spPr/>
    </dgm:pt>
    <dgm:pt modelId="{411FF5A4-A956-4A6A-97A8-F469D788E7B5}" type="pres">
      <dgm:prSet presAssocID="{47142C52-162F-46B0-B4E2-ED0028FC80C1}" presName="hierRoot2" presStyleCnt="0">
        <dgm:presLayoutVars>
          <dgm:hierBranch val="r"/>
        </dgm:presLayoutVars>
      </dgm:prSet>
      <dgm:spPr/>
    </dgm:pt>
    <dgm:pt modelId="{C0EE449D-EE66-4104-BEAF-2AD89F422E6A}" type="pres">
      <dgm:prSet presAssocID="{47142C52-162F-46B0-B4E2-ED0028FC80C1}" presName="rootComposite" presStyleCnt="0"/>
      <dgm:spPr/>
    </dgm:pt>
    <dgm:pt modelId="{40FE115E-E2EA-4497-9D23-AC155EF9CB80}" type="pres">
      <dgm:prSet presAssocID="{47142C52-162F-46B0-B4E2-ED0028FC80C1}" presName="rootText" presStyleLbl="node3" presStyleIdx="0" presStyleCnt="2">
        <dgm:presLayoutVars>
          <dgm:chPref val="3"/>
        </dgm:presLayoutVars>
      </dgm:prSet>
      <dgm:spPr/>
    </dgm:pt>
    <dgm:pt modelId="{8BBD4741-7BC4-4CFB-826C-1B4F2694FEF4}" type="pres">
      <dgm:prSet presAssocID="{47142C52-162F-46B0-B4E2-ED0028FC80C1}" presName="rootConnector" presStyleLbl="node3" presStyleIdx="0" presStyleCnt="2"/>
      <dgm:spPr/>
    </dgm:pt>
    <dgm:pt modelId="{25D159F1-B39F-4DF8-8305-D234BC513D55}" type="pres">
      <dgm:prSet presAssocID="{47142C52-162F-46B0-B4E2-ED0028FC80C1}" presName="hierChild4" presStyleCnt="0"/>
      <dgm:spPr/>
    </dgm:pt>
    <dgm:pt modelId="{13F6C42D-FB17-4C2F-803B-3A69585A98DF}" type="pres">
      <dgm:prSet presAssocID="{A9ED8B75-81D1-4C4F-95AA-88B22949B1B6}" presName="Name50" presStyleLbl="parChTrans1D4" presStyleIdx="0" presStyleCnt="6"/>
      <dgm:spPr/>
    </dgm:pt>
    <dgm:pt modelId="{8B12846C-323D-44CB-82AD-28CA3EBC71BA}" type="pres">
      <dgm:prSet presAssocID="{CED89FC8-A087-4B00-B741-9F43731CFC02}" presName="hierRoot2" presStyleCnt="0">
        <dgm:presLayoutVars>
          <dgm:hierBranch val="r"/>
        </dgm:presLayoutVars>
      </dgm:prSet>
      <dgm:spPr/>
    </dgm:pt>
    <dgm:pt modelId="{72B550B9-E6AC-4589-9159-E8A4E9EE7026}" type="pres">
      <dgm:prSet presAssocID="{CED89FC8-A087-4B00-B741-9F43731CFC02}" presName="rootComposite" presStyleCnt="0"/>
      <dgm:spPr/>
    </dgm:pt>
    <dgm:pt modelId="{ED92AE3D-6E3C-47FA-824B-6F28E8E4F524}" type="pres">
      <dgm:prSet presAssocID="{CED89FC8-A087-4B00-B741-9F43731CFC02}" presName="rootText" presStyleLbl="node4" presStyleIdx="0" presStyleCnt="6">
        <dgm:presLayoutVars>
          <dgm:chPref val="3"/>
        </dgm:presLayoutVars>
      </dgm:prSet>
      <dgm:spPr/>
    </dgm:pt>
    <dgm:pt modelId="{1686B935-CCA3-4F1A-A98D-FB27356F6B3D}" type="pres">
      <dgm:prSet presAssocID="{CED89FC8-A087-4B00-B741-9F43731CFC02}" presName="rootConnector" presStyleLbl="node4" presStyleIdx="0" presStyleCnt="6"/>
      <dgm:spPr/>
    </dgm:pt>
    <dgm:pt modelId="{B19000B1-553C-4570-86C1-E3B2B910C8AF}" type="pres">
      <dgm:prSet presAssocID="{CED89FC8-A087-4B00-B741-9F43731CFC02}" presName="hierChild4" presStyleCnt="0"/>
      <dgm:spPr/>
    </dgm:pt>
    <dgm:pt modelId="{03953F01-100F-427C-BCBE-3B1414757517}" type="pres">
      <dgm:prSet presAssocID="{CED89FC8-A087-4B00-B741-9F43731CFC02}" presName="hierChild5" presStyleCnt="0"/>
      <dgm:spPr/>
    </dgm:pt>
    <dgm:pt modelId="{6B362444-EC22-4288-BAE7-A19F28869579}" type="pres">
      <dgm:prSet presAssocID="{41F6AF4C-4DB8-4D8E-B326-05E44D4C21AB}" presName="Name50" presStyleLbl="parChTrans1D4" presStyleIdx="1" presStyleCnt="6"/>
      <dgm:spPr/>
    </dgm:pt>
    <dgm:pt modelId="{767C49C2-825C-4052-BBEF-29AADBF7E1DC}" type="pres">
      <dgm:prSet presAssocID="{F2BF0743-57EB-4290-98E3-9D8D15498F81}" presName="hierRoot2" presStyleCnt="0">
        <dgm:presLayoutVars>
          <dgm:hierBranch val="r"/>
        </dgm:presLayoutVars>
      </dgm:prSet>
      <dgm:spPr/>
    </dgm:pt>
    <dgm:pt modelId="{78D7475F-6ABD-4ED3-A6E6-C19403215A6F}" type="pres">
      <dgm:prSet presAssocID="{F2BF0743-57EB-4290-98E3-9D8D15498F81}" presName="rootComposite" presStyleCnt="0"/>
      <dgm:spPr/>
    </dgm:pt>
    <dgm:pt modelId="{E4CB28BF-2184-43B1-B07C-4E51EE4673F8}" type="pres">
      <dgm:prSet presAssocID="{F2BF0743-57EB-4290-98E3-9D8D15498F81}" presName="rootText" presStyleLbl="node4" presStyleIdx="1" presStyleCnt="6">
        <dgm:presLayoutVars>
          <dgm:chPref val="3"/>
        </dgm:presLayoutVars>
      </dgm:prSet>
      <dgm:spPr/>
    </dgm:pt>
    <dgm:pt modelId="{EE7C8A94-4B25-496D-8938-BD49EAE044AF}" type="pres">
      <dgm:prSet presAssocID="{F2BF0743-57EB-4290-98E3-9D8D15498F81}" presName="rootConnector" presStyleLbl="node4" presStyleIdx="1" presStyleCnt="6"/>
      <dgm:spPr/>
    </dgm:pt>
    <dgm:pt modelId="{919EC5D0-E063-4270-AEEB-017D42770D56}" type="pres">
      <dgm:prSet presAssocID="{F2BF0743-57EB-4290-98E3-9D8D15498F81}" presName="hierChild4" presStyleCnt="0"/>
      <dgm:spPr/>
    </dgm:pt>
    <dgm:pt modelId="{4FED17E3-38D2-4475-8F7F-6992A55C06ED}" type="pres">
      <dgm:prSet presAssocID="{F2BF0743-57EB-4290-98E3-9D8D15498F81}" presName="hierChild5" presStyleCnt="0"/>
      <dgm:spPr/>
    </dgm:pt>
    <dgm:pt modelId="{94579D59-BB99-4690-A409-A0A577A92CA3}" type="pres">
      <dgm:prSet presAssocID="{295931F3-9A7F-46E1-B4FD-7BFB4991E9B6}" presName="Name50" presStyleLbl="parChTrans1D4" presStyleIdx="2" presStyleCnt="6"/>
      <dgm:spPr/>
    </dgm:pt>
    <dgm:pt modelId="{C59870E2-7F70-4C04-BF30-92932FC80D6D}" type="pres">
      <dgm:prSet presAssocID="{3FC4C80E-3C0C-42E8-99C8-621C620639DB}" presName="hierRoot2" presStyleCnt="0">
        <dgm:presLayoutVars>
          <dgm:hierBranch val="r"/>
        </dgm:presLayoutVars>
      </dgm:prSet>
      <dgm:spPr/>
    </dgm:pt>
    <dgm:pt modelId="{85E8DDBE-8B45-4A25-9258-CAD37F3EE873}" type="pres">
      <dgm:prSet presAssocID="{3FC4C80E-3C0C-42E8-99C8-621C620639DB}" presName="rootComposite" presStyleCnt="0"/>
      <dgm:spPr/>
    </dgm:pt>
    <dgm:pt modelId="{BB842A17-2210-43EB-99A5-4D1CC130FA84}" type="pres">
      <dgm:prSet presAssocID="{3FC4C80E-3C0C-42E8-99C8-621C620639DB}" presName="rootText" presStyleLbl="node4" presStyleIdx="2" presStyleCnt="6">
        <dgm:presLayoutVars>
          <dgm:chPref val="3"/>
        </dgm:presLayoutVars>
      </dgm:prSet>
      <dgm:spPr/>
    </dgm:pt>
    <dgm:pt modelId="{B77CE283-BC4E-4230-9B55-2B73493D4F6C}" type="pres">
      <dgm:prSet presAssocID="{3FC4C80E-3C0C-42E8-99C8-621C620639DB}" presName="rootConnector" presStyleLbl="node4" presStyleIdx="2" presStyleCnt="6"/>
      <dgm:spPr/>
    </dgm:pt>
    <dgm:pt modelId="{208AA565-D224-48AC-9863-99506902C328}" type="pres">
      <dgm:prSet presAssocID="{3FC4C80E-3C0C-42E8-99C8-621C620639DB}" presName="hierChild4" presStyleCnt="0"/>
      <dgm:spPr/>
    </dgm:pt>
    <dgm:pt modelId="{DC8AEFBA-1DC6-4286-AB97-F83115690160}" type="pres">
      <dgm:prSet presAssocID="{3FC4C80E-3C0C-42E8-99C8-621C620639DB}" presName="hierChild5" presStyleCnt="0"/>
      <dgm:spPr/>
    </dgm:pt>
    <dgm:pt modelId="{DB382AF7-E6F1-4CC0-8037-9010A4DCB22C}" type="pres">
      <dgm:prSet presAssocID="{47142C52-162F-46B0-B4E2-ED0028FC80C1}" presName="hierChild5" presStyleCnt="0"/>
      <dgm:spPr/>
    </dgm:pt>
    <dgm:pt modelId="{B5D8073B-E7FB-4DC1-B56C-B74AD0CBA25B}" type="pres">
      <dgm:prSet presAssocID="{200D96EE-3D2E-4E01-8E70-88121590E9A3}" presName="Name35" presStyleLbl="parChTrans1D3" presStyleIdx="1" presStyleCnt="2"/>
      <dgm:spPr/>
    </dgm:pt>
    <dgm:pt modelId="{75074B95-0AF7-42B6-BE27-565437B562A2}" type="pres">
      <dgm:prSet presAssocID="{862BE24D-5D38-400A-B626-7732C0DEB28E}" presName="hierRoot2" presStyleCnt="0">
        <dgm:presLayoutVars>
          <dgm:hierBranch val="r"/>
        </dgm:presLayoutVars>
      </dgm:prSet>
      <dgm:spPr/>
    </dgm:pt>
    <dgm:pt modelId="{EA431E02-5A29-422A-A8D3-657DA45FEE5F}" type="pres">
      <dgm:prSet presAssocID="{862BE24D-5D38-400A-B626-7732C0DEB28E}" presName="rootComposite" presStyleCnt="0"/>
      <dgm:spPr/>
    </dgm:pt>
    <dgm:pt modelId="{F85C44E0-458C-471F-9B1A-25408D821430}" type="pres">
      <dgm:prSet presAssocID="{862BE24D-5D38-400A-B626-7732C0DEB28E}" presName="rootText" presStyleLbl="node3" presStyleIdx="1" presStyleCnt="2">
        <dgm:presLayoutVars>
          <dgm:chPref val="3"/>
        </dgm:presLayoutVars>
      </dgm:prSet>
      <dgm:spPr/>
    </dgm:pt>
    <dgm:pt modelId="{B7931558-BFAF-424A-9774-A140436FCA00}" type="pres">
      <dgm:prSet presAssocID="{862BE24D-5D38-400A-B626-7732C0DEB28E}" presName="rootConnector" presStyleLbl="node3" presStyleIdx="1" presStyleCnt="2"/>
      <dgm:spPr/>
    </dgm:pt>
    <dgm:pt modelId="{654EB856-480A-4415-88A8-AEB5C429867D}" type="pres">
      <dgm:prSet presAssocID="{862BE24D-5D38-400A-B626-7732C0DEB28E}" presName="hierChild4" presStyleCnt="0"/>
      <dgm:spPr/>
    </dgm:pt>
    <dgm:pt modelId="{99B93074-1E60-4972-8B27-2925CF53AD76}" type="pres">
      <dgm:prSet presAssocID="{D4DCB00F-587F-4542-AF27-0E1474CFF1C8}" presName="Name50" presStyleLbl="parChTrans1D4" presStyleIdx="3" presStyleCnt="6"/>
      <dgm:spPr/>
    </dgm:pt>
    <dgm:pt modelId="{42C228A5-AA2F-4E45-AD94-3E452991D2B4}" type="pres">
      <dgm:prSet presAssocID="{8B0071B8-179E-4DBB-B779-436F272879EB}" presName="hierRoot2" presStyleCnt="0">
        <dgm:presLayoutVars>
          <dgm:hierBranch val="r"/>
        </dgm:presLayoutVars>
      </dgm:prSet>
      <dgm:spPr/>
    </dgm:pt>
    <dgm:pt modelId="{41A1A992-80BA-4FB5-84D8-24D88D5566B7}" type="pres">
      <dgm:prSet presAssocID="{8B0071B8-179E-4DBB-B779-436F272879EB}" presName="rootComposite" presStyleCnt="0"/>
      <dgm:spPr/>
    </dgm:pt>
    <dgm:pt modelId="{813BEDB0-2665-4E4D-9366-8E74BC1AD836}" type="pres">
      <dgm:prSet presAssocID="{8B0071B8-179E-4DBB-B779-436F272879EB}" presName="rootText" presStyleLbl="node4" presStyleIdx="3" presStyleCnt="6">
        <dgm:presLayoutVars>
          <dgm:chPref val="3"/>
        </dgm:presLayoutVars>
      </dgm:prSet>
      <dgm:spPr/>
    </dgm:pt>
    <dgm:pt modelId="{0D0E3AE5-107C-4FC8-9538-BAD48D618BA4}" type="pres">
      <dgm:prSet presAssocID="{8B0071B8-179E-4DBB-B779-436F272879EB}" presName="rootConnector" presStyleLbl="node4" presStyleIdx="3" presStyleCnt="6"/>
      <dgm:spPr/>
    </dgm:pt>
    <dgm:pt modelId="{AB81E181-CA0C-433C-AB02-E9F9DC4BB838}" type="pres">
      <dgm:prSet presAssocID="{8B0071B8-179E-4DBB-B779-436F272879EB}" presName="hierChild4" presStyleCnt="0"/>
      <dgm:spPr/>
    </dgm:pt>
    <dgm:pt modelId="{D916D041-686D-4E1F-BD4C-73A9E895CF27}" type="pres">
      <dgm:prSet presAssocID="{8B0071B8-179E-4DBB-B779-436F272879EB}" presName="hierChild5" presStyleCnt="0"/>
      <dgm:spPr/>
    </dgm:pt>
    <dgm:pt modelId="{47AB2F49-0852-4025-B310-144F026A90F7}" type="pres">
      <dgm:prSet presAssocID="{CCF0BF8E-DDA9-400A-98A4-20CF33BEDD2F}" presName="Name50" presStyleLbl="parChTrans1D4" presStyleIdx="4" presStyleCnt="6"/>
      <dgm:spPr/>
    </dgm:pt>
    <dgm:pt modelId="{F4C9ECEE-4675-4418-951D-E3DF177ECA8E}" type="pres">
      <dgm:prSet presAssocID="{A96A1D62-2866-4B79-84BA-4FF6DF91F740}" presName="hierRoot2" presStyleCnt="0">
        <dgm:presLayoutVars>
          <dgm:hierBranch val="r"/>
        </dgm:presLayoutVars>
      </dgm:prSet>
      <dgm:spPr/>
    </dgm:pt>
    <dgm:pt modelId="{FB53C0A3-61EE-4D93-A46E-20AF38D7A189}" type="pres">
      <dgm:prSet presAssocID="{A96A1D62-2866-4B79-84BA-4FF6DF91F740}" presName="rootComposite" presStyleCnt="0"/>
      <dgm:spPr/>
    </dgm:pt>
    <dgm:pt modelId="{278D98F9-E39E-455E-9780-9498ACCEEE46}" type="pres">
      <dgm:prSet presAssocID="{A96A1D62-2866-4B79-84BA-4FF6DF91F740}" presName="rootText" presStyleLbl="node4" presStyleIdx="4" presStyleCnt="6">
        <dgm:presLayoutVars>
          <dgm:chPref val="3"/>
        </dgm:presLayoutVars>
      </dgm:prSet>
      <dgm:spPr/>
    </dgm:pt>
    <dgm:pt modelId="{B4DBB33F-8DC4-4D50-9F93-7727DC2F046B}" type="pres">
      <dgm:prSet presAssocID="{A96A1D62-2866-4B79-84BA-4FF6DF91F740}" presName="rootConnector" presStyleLbl="node4" presStyleIdx="4" presStyleCnt="6"/>
      <dgm:spPr/>
    </dgm:pt>
    <dgm:pt modelId="{AE5CEB55-13BB-4A20-9557-F5BB45BA466A}" type="pres">
      <dgm:prSet presAssocID="{A96A1D62-2866-4B79-84BA-4FF6DF91F740}" presName="hierChild4" presStyleCnt="0"/>
      <dgm:spPr/>
    </dgm:pt>
    <dgm:pt modelId="{2856DE1E-14D6-4DF3-9A1E-091ADF181FE4}" type="pres">
      <dgm:prSet presAssocID="{A96A1D62-2866-4B79-84BA-4FF6DF91F740}" presName="hierChild5" presStyleCnt="0"/>
      <dgm:spPr/>
    </dgm:pt>
    <dgm:pt modelId="{AB3127CD-A05A-42E6-9BCD-0594CC2EB651}" type="pres">
      <dgm:prSet presAssocID="{625A64A7-4741-4117-BFAC-AA622B4E4015}" presName="Name50" presStyleLbl="parChTrans1D4" presStyleIdx="5" presStyleCnt="6"/>
      <dgm:spPr/>
    </dgm:pt>
    <dgm:pt modelId="{CCCE190A-8E86-4574-8FB7-0BBC7FEB01C2}" type="pres">
      <dgm:prSet presAssocID="{F5808846-5DF0-496A-9A1A-BDC9B0D465EB}" presName="hierRoot2" presStyleCnt="0">
        <dgm:presLayoutVars>
          <dgm:hierBranch val="r"/>
        </dgm:presLayoutVars>
      </dgm:prSet>
      <dgm:spPr/>
    </dgm:pt>
    <dgm:pt modelId="{E3D595A1-DB0E-4E41-8973-275756050714}" type="pres">
      <dgm:prSet presAssocID="{F5808846-5DF0-496A-9A1A-BDC9B0D465EB}" presName="rootComposite" presStyleCnt="0"/>
      <dgm:spPr/>
    </dgm:pt>
    <dgm:pt modelId="{2D4CBA67-0AAA-4AF1-A41B-E08598567B63}" type="pres">
      <dgm:prSet presAssocID="{F5808846-5DF0-496A-9A1A-BDC9B0D465EB}" presName="rootText" presStyleLbl="node4" presStyleIdx="5" presStyleCnt="6">
        <dgm:presLayoutVars>
          <dgm:chPref val="3"/>
        </dgm:presLayoutVars>
      </dgm:prSet>
      <dgm:spPr/>
    </dgm:pt>
    <dgm:pt modelId="{E9C07049-DFE8-48B3-A93B-F790AFCEB2D3}" type="pres">
      <dgm:prSet presAssocID="{F5808846-5DF0-496A-9A1A-BDC9B0D465EB}" presName="rootConnector" presStyleLbl="node4" presStyleIdx="5" presStyleCnt="6"/>
      <dgm:spPr/>
    </dgm:pt>
    <dgm:pt modelId="{5F776339-3143-432E-B7A4-9B0082B500EE}" type="pres">
      <dgm:prSet presAssocID="{F5808846-5DF0-496A-9A1A-BDC9B0D465EB}" presName="hierChild4" presStyleCnt="0"/>
      <dgm:spPr/>
    </dgm:pt>
    <dgm:pt modelId="{7922191E-EBB7-470E-B78A-DD34A079D30A}" type="pres">
      <dgm:prSet presAssocID="{F5808846-5DF0-496A-9A1A-BDC9B0D465EB}" presName="hierChild5" presStyleCnt="0"/>
      <dgm:spPr/>
    </dgm:pt>
    <dgm:pt modelId="{38D6F545-A505-428A-8C36-532506EAB5F6}" type="pres">
      <dgm:prSet presAssocID="{862BE24D-5D38-400A-B626-7732C0DEB28E}" presName="hierChild5" presStyleCnt="0"/>
      <dgm:spPr/>
    </dgm:pt>
    <dgm:pt modelId="{63DC72A3-4F4F-4A6C-8CE9-9CE4EF8DA8D3}" type="pres">
      <dgm:prSet presAssocID="{6E39F4A5-653A-4FD6-87F7-756CD82F0FBD}" presName="hierChild5" presStyleCnt="0"/>
      <dgm:spPr/>
    </dgm:pt>
    <dgm:pt modelId="{73109BEB-17E1-474D-882A-9FFB3256B04A}" type="pres">
      <dgm:prSet presAssocID="{08FC9705-51E9-41A3-9E55-DDA8449757A5}" presName="Name35" presStyleLbl="parChTrans1D2" presStyleIdx="1" presStyleCnt="3"/>
      <dgm:spPr/>
    </dgm:pt>
    <dgm:pt modelId="{9F660843-A5D1-482C-A0BD-8503CF878030}" type="pres">
      <dgm:prSet presAssocID="{B4EAF098-B9DF-4D89-AD7C-2FBAFAE1ED82}" presName="hierRoot2" presStyleCnt="0">
        <dgm:presLayoutVars>
          <dgm:hierBranch/>
        </dgm:presLayoutVars>
      </dgm:prSet>
      <dgm:spPr/>
    </dgm:pt>
    <dgm:pt modelId="{4DA8497C-AE7B-4496-970F-7876D07BDA04}" type="pres">
      <dgm:prSet presAssocID="{B4EAF098-B9DF-4D89-AD7C-2FBAFAE1ED82}" presName="rootComposite" presStyleCnt="0"/>
      <dgm:spPr/>
    </dgm:pt>
    <dgm:pt modelId="{E6C6BD0A-5DF4-42CF-960D-729572E2651D}" type="pres">
      <dgm:prSet presAssocID="{B4EAF098-B9DF-4D89-AD7C-2FBAFAE1ED82}" presName="rootText" presStyleLbl="node2" presStyleIdx="1" presStyleCnt="3">
        <dgm:presLayoutVars>
          <dgm:chPref val="3"/>
        </dgm:presLayoutVars>
      </dgm:prSet>
      <dgm:spPr/>
    </dgm:pt>
    <dgm:pt modelId="{BB80C205-070D-423F-9E3A-8057E82EC7EA}" type="pres">
      <dgm:prSet presAssocID="{B4EAF098-B9DF-4D89-AD7C-2FBAFAE1ED82}" presName="rootConnector" presStyleLbl="node2" presStyleIdx="1" presStyleCnt="3"/>
      <dgm:spPr/>
    </dgm:pt>
    <dgm:pt modelId="{D6433C3C-3E0E-4374-BC6B-507E7C1ECF82}" type="pres">
      <dgm:prSet presAssocID="{B4EAF098-B9DF-4D89-AD7C-2FBAFAE1ED82}" presName="hierChild4" presStyleCnt="0"/>
      <dgm:spPr/>
    </dgm:pt>
    <dgm:pt modelId="{7E21FC08-932F-4158-90CC-9E714C35F002}" type="pres">
      <dgm:prSet presAssocID="{B4EAF098-B9DF-4D89-AD7C-2FBAFAE1ED82}" presName="hierChild5" presStyleCnt="0"/>
      <dgm:spPr/>
    </dgm:pt>
    <dgm:pt modelId="{FE7E3D75-04DF-4DFF-807F-4F3C4177C4B8}" type="pres">
      <dgm:prSet presAssocID="{C6DD7D05-04EF-4D99-9CCD-4BCE89BE0289}" presName="Name35" presStyleLbl="parChTrans1D2" presStyleIdx="2" presStyleCnt="3"/>
      <dgm:spPr/>
    </dgm:pt>
    <dgm:pt modelId="{771384CA-9C4A-4FFC-AD5F-8A8E99F21743}" type="pres">
      <dgm:prSet presAssocID="{0D0313E6-2967-400B-ADB2-2BD34A5ED57D}" presName="hierRoot2" presStyleCnt="0">
        <dgm:presLayoutVars>
          <dgm:hierBranch/>
        </dgm:presLayoutVars>
      </dgm:prSet>
      <dgm:spPr/>
    </dgm:pt>
    <dgm:pt modelId="{8719D0DC-26D5-4217-A90D-8DDAE4045659}" type="pres">
      <dgm:prSet presAssocID="{0D0313E6-2967-400B-ADB2-2BD34A5ED57D}" presName="rootComposite" presStyleCnt="0"/>
      <dgm:spPr/>
    </dgm:pt>
    <dgm:pt modelId="{A56F82AE-14AB-48B2-8A14-35494AE5CD77}" type="pres">
      <dgm:prSet presAssocID="{0D0313E6-2967-400B-ADB2-2BD34A5ED57D}" presName="rootText" presStyleLbl="node2" presStyleIdx="2" presStyleCnt="3">
        <dgm:presLayoutVars>
          <dgm:chPref val="3"/>
        </dgm:presLayoutVars>
      </dgm:prSet>
      <dgm:spPr/>
    </dgm:pt>
    <dgm:pt modelId="{4D81089F-A1E9-4DFA-93AB-4CDC0CBA8B38}" type="pres">
      <dgm:prSet presAssocID="{0D0313E6-2967-400B-ADB2-2BD34A5ED57D}" presName="rootConnector" presStyleLbl="node2" presStyleIdx="2" presStyleCnt="3"/>
      <dgm:spPr/>
    </dgm:pt>
    <dgm:pt modelId="{0DB9F6C2-97FF-413B-ACE9-8B89882EC79E}" type="pres">
      <dgm:prSet presAssocID="{0D0313E6-2967-400B-ADB2-2BD34A5ED57D}" presName="hierChild4" presStyleCnt="0"/>
      <dgm:spPr/>
    </dgm:pt>
    <dgm:pt modelId="{320DB869-003D-48D2-846F-43EC7E7F8839}" type="pres">
      <dgm:prSet presAssocID="{0D0313E6-2967-400B-ADB2-2BD34A5ED57D}" presName="hierChild5" presStyleCnt="0"/>
      <dgm:spPr/>
    </dgm:pt>
    <dgm:pt modelId="{C6086A49-1F3C-4787-9ADA-A793AC464C89}" type="pres">
      <dgm:prSet presAssocID="{6A1B6315-244D-4108-A20E-8EC0900BC3E6}" presName="hierChild3" presStyleCnt="0"/>
      <dgm:spPr/>
    </dgm:pt>
  </dgm:ptLst>
  <dgm:cxnLst>
    <dgm:cxn modelId="{313CFF2B-A8E8-482E-8C3D-1C9E1237A704}" type="presOf" srcId="{B4EAF098-B9DF-4D89-AD7C-2FBAFAE1ED82}" destId="{BB80C205-070D-423F-9E3A-8057E82EC7EA}" srcOrd="1" destOrd="0" presId="urn:microsoft.com/office/officeart/2005/8/layout/orgChart1"/>
    <dgm:cxn modelId="{7A88BF65-BAEA-4E5B-8076-21E89248C840}" type="presOf" srcId="{A96A1D62-2866-4B79-84BA-4FF6DF91F740}" destId="{B4DBB33F-8DC4-4D50-9F93-7727DC2F046B}" srcOrd="1" destOrd="0" presId="urn:microsoft.com/office/officeart/2005/8/layout/orgChart1"/>
    <dgm:cxn modelId="{3CF14D03-4974-469F-8B0D-CD5E921D92D0}" type="presOf" srcId="{F5808846-5DF0-496A-9A1A-BDC9B0D465EB}" destId="{E9C07049-DFE8-48B3-A93B-F790AFCEB2D3}" srcOrd="1" destOrd="0" presId="urn:microsoft.com/office/officeart/2005/8/layout/orgChart1"/>
    <dgm:cxn modelId="{C3014095-DADC-425A-81E4-FFBB84170302}" type="presOf" srcId="{B4EAF098-B9DF-4D89-AD7C-2FBAFAE1ED82}" destId="{E6C6BD0A-5DF4-42CF-960D-729572E2651D}" srcOrd="0" destOrd="0" presId="urn:microsoft.com/office/officeart/2005/8/layout/orgChart1"/>
    <dgm:cxn modelId="{F5EFEAAB-1934-4380-86FD-1CEE3AF1F8B6}" type="presOf" srcId="{6A1B6315-244D-4108-A20E-8EC0900BC3E6}" destId="{6E3238BC-5AC1-4756-B1E0-61CE17704D2B}" srcOrd="1" destOrd="0" presId="urn:microsoft.com/office/officeart/2005/8/layout/orgChart1"/>
    <dgm:cxn modelId="{861C4A69-A9B4-45F4-BF5D-19B678FD4616}" srcId="{862BE24D-5D38-400A-B626-7732C0DEB28E}" destId="{8B0071B8-179E-4DBB-B779-436F272879EB}" srcOrd="0" destOrd="0" parTransId="{D4DCB00F-587F-4542-AF27-0E1474CFF1C8}" sibTransId="{387A4EB8-45C5-49B8-9F6E-98395B94465F}"/>
    <dgm:cxn modelId="{78D2A91B-66B0-4421-968C-3E3E6DC52930}" type="presOf" srcId="{200D96EE-3D2E-4E01-8E70-88121590E9A3}" destId="{B5D8073B-E7FB-4DC1-B56C-B74AD0CBA25B}" srcOrd="0" destOrd="0" presId="urn:microsoft.com/office/officeart/2005/8/layout/orgChart1"/>
    <dgm:cxn modelId="{CDEE7AD8-05F4-4739-97F8-33A18153BB8D}" srcId="{47142C52-162F-46B0-B4E2-ED0028FC80C1}" destId="{F2BF0743-57EB-4290-98E3-9D8D15498F81}" srcOrd="1" destOrd="0" parTransId="{41F6AF4C-4DB8-4D8E-B326-05E44D4C21AB}" sibTransId="{D9176F0B-5822-4E76-9D99-68A604630403}"/>
    <dgm:cxn modelId="{7D75EFEA-0E9D-492D-8A99-E1C70A674480}" type="presOf" srcId="{CCF0BF8E-DDA9-400A-98A4-20CF33BEDD2F}" destId="{47AB2F49-0852-4025-B310-144F026A90F7}" srcOrd="0" destOrd="0" presId="urn:microsoft.com/office/officeart/2005/8/layout/orgChart1"/>
    <dgm:cxn modelId="{303C160F-BC37-4A90-A7C9-3E1C04A236B5}" srcId="{503B6A58-8FFC-4718-B81F-3F3FB01E026C}" destId="{6A1B6315-244D-4108-A20E-8EC0900BC3E6}" srcOrd="0" destOrd="0" parTransId="{82AC2245-7BB0-4127-B7D6-776718FBB3AE}" sibTransId="{FFC2EC85-4765-40BD-8CD4-5303E9CFA4A2}"/>
    <dgm:cxn modelId="{1659B30F-2F97-4A52-A2AB-7293E1C33DF8}" type="presOf" srcId="{CED89FC8-A087-4B00-B741-9F43731CFC02}" destId="{1686B935-CCA3-4F1A-A98D-FB27356F6B3D}" srcOrd="1" destOrd="0" presId="urn:microsoft.com/office/officeart/2005/8/layout/orgChart1"/>
    <dgm:cxn modelId="{A197718F-0AB9-4F60-B04D-26457457D121}" srcId="{6A1B6315-244D-4108-A20E-8EC0900BC3E6}" destId="{6E39F4A5-653A-4FD6-87F7-756CD82F0FBD}" srcOrd="0" destOrd="0" parTransId="{5DDF505B-0286-4D77-8538-296BBC7D030A}" sibTransId="{E31C0416-6496-48F5-9A3C-385A4550FA04}"/>
    <dgm:cxn modelId="{E175DBDE-0205-4412-B48D-C588AC57BD3E}" srcId="{47142C52-162F-46B0-B4E2-ED0028FC80C1}" destId="{3FC4C80E-3C0C-42E8-99C8-621C620639DB}" srcOrd="2" destOrd="0" parTransId="{295931F3-9A7F-46E1-B4FD-7BFB4991E9B6}" sibTransId="{538CBD1F-6B7B-489E-A6B6-E009C70CB3A1}"/>
    <dgm:cxn modelId="{22276525-E695-4736-A7D6-E1245DE63121}" type="presOf" srcId="{D8639A4E-6FC4-4E22-9AFC-31D7262DE228}" destId="{AEB69B66-5DA6-4EB4-86DB-47F5A4071078}" srcOrd="0" destOrd="0" presId="urn:microsoft.com/office/officeart/2005/8/layout/orgChart1"/>
    <dgm:cxn modelId="{A725A1D6-2FD0-44C5-9628-6959ED7B6FDE}" type="presOf" srcId="{503B6A58-8FFC-4718-B81F-3F3FB01E026C}" destId="{5FA0419C-2F89-4B9F-9CB0-B9BA1AE857D8}" srcOrd="0" destOrd="0" presId="urn:microsoft.com/office/officeart/2005/8/layout/orgChart1"/>
    <dgm:cxn modelId="{68EC00F6-B42B-4C24-8AF3-FB350B302009}" type="presOf" srcId="{F2BF0743-57EB-4290-98E3-9D8D15498F81}" destId="{E4CB28BF-2184-43B1-B07C-4E51EE4673F8}" srcOrd="0" destOrd="0" presId="urn:microsoft.com/office/officeart/2005/8/layout/orgChart1"/>
    <dgm:cxn modelId="{26F69D90-3537-45E5-8796-EB2F14E75AFB}" type="presOf" srcId="{A9ED8B75-81D1-4C4F-95AA-88B22949B1B6}" destId="{13F6C42D-FB17-4C2F-803B-3A69585A98DF}" srcOrd="0" destOrd="0" presId="urn:microsoft.com/office/officeart/2005/8/layout/orgChart1"/>
    <dgm:cxn modelId="{487719A7-8BE1-4DA0-BA24-44BC5A0C3866}" type="presOf" srcId="{D4DCB00F-587F-4542-AF27-0E1474CFF1C8}" destId="{99B93074-1E60-4972-8B27-2925CF53AD76}" srcOrd="0" destOrd="0" presId="urn:microsoft.com/office/officeart/2005/8/layout/orgChart1"/>
    <dgm:cxn modelId="{0B48740A-5FD8-4955-9D22-822B5ABDF609}" srcId="{6E39F4A5-653A-4FD6-87F7-756CD82F0FBD}" destId="{862BE24D-5D38-400A-B626-7732C0DEB28E}" srcOrd="1" destOrd="0" parTransId="{200D96EE-3D2E-4E01-8E70-88121590E9A3}" sibTransId="{610AD37A-5424-4A15-B140-597A87BDBAD7}"/>
    <dgm:cxn modelId="{1BED44AF-A74B-4C16-9A31-7CD8F0B56EEB}" srcId="{47142C52-162F-46B0-B4E2-ED0028FC80C1}" destId="{CED89FC8-A087-4B00-B741-9F43731CFC02}" srcOrd="0" destOrd="0" parTransId="{A9ED8B75-81D1-4C4F-95AA-88B22949B1B6}" sibTransId="{08A68683-E3CA-4084-93D5-265B89367156}"/>
    <dgm:cxn modelId="{E0B82CAC-57FC-485C-B0B7-F28C6CD1E3CE}" type="presOf" srcId="{862BE24D-5D38-400A-B626-7732C0DEB28E}" destId="{F85C44E0-458C-471F-9B1A-25408D821430}" srcOrd="0" destOrd="0" presId="urn:microsoft.com/office/officeart/2005/8/layout/orgChart1"/>
    <dgm:cxn modelId="{9FB91465-BDA4-40D7-9D63-1FA05B7BCCC1}" type="presOf" srcId="{0D0313E6-2967-400B-ADB2-2BD34A5ED57D}" destId="{4D81089F-A1E9-4DFA-93AB-4CDC0CBA8B38}" srcOrd="1" destOrd="0" presId="urn:microsoft.com/office/officeart/2005/8/layout/orgChart1"/>
    <dgm:cxn modelId="{780A0B05-6B42-406E-9A5E-E61D3D63A4DA}" srcId="{6A1B6315-244D-4108-A20E-8EC0900BC3E6}" destId="{B4EAF098-B9DF-4D89-AD7C-2FBAFAE1ED82}" srcOrd="1" destOrd="0" parTransId="{08FC9705-51E9-41A3-9E55-DDA8449757A5}" sibTransId="{BAAE7FEC-7554-4F8E-A46D-B28FEA73CE48}"/>
    <dgm:cxn modelId="{97D21008-A172-44B9-9BEB-04605C7F6C82}" srcId="{6A1B6315-244D-4108-A20E-8EC0900BC3E6}" destId="{0D0313E6-2967-400B-ADB2-2BD34A5ED57D}" srcOrd="2" destOrd="0" parTransId="{C6DD7D05-04EF-4D99-9CCD-4BCE89BE0289}" sibTransId="{58D2CAAC-8D7E-4CB2-8884-3D9F3DD68C5D}"/>
    <dgm:cxn modelId="{91E70715-E97D-457A-924D-1837CEFDCA00}" type="presOf" srcId="{0D0313E6-2967-400B-ADB2-2BD34A5ED57D}" destId="{A56F82AE-14AB-48B2-8A14-35494AE5CD77}" srcOrd="0" destOrd="0" presId="urn:microsoft.com/office/officeart/2005/8/layout/orgChart1"/>
    <dgm:cxn modelId="{A622248C-C777-4359-BA76-C1C54C31E203}" type="presOf" srcId="{625A64A7-4741-4117-BFAC-AA622B4E4015}" destId="{AB3127CD-A05A-42E6-9BCD-0594CC2EB651}" srcOrd="0" destOrd="0" presId="urn:microsoft.com/office/officeart/2005/8/layout/orgChart1"/>
    <dgm:cxn modelId="{542F2D85-0E5A-4914-86ED-1810D26648A1}" type="presOf" srcId="{F5808846-5DF0-496A-9A1A-BDC9B0D465EB}" destId="{2D4CBA67-0AAA-4AF1-A41B-E08598567B63}" srcOrd="0" destOrd="0" presId="urn:microsoft.com/office/officeart/2005/8/layout/orgChart1"/>
    <dgm:cxn modelId="{C0032BF0-5C98-40D3-B763-A80DAF60534E}" type="presOf" srcId="{47142C52-162F-46B0-B4E2-ED0028FC80C1}" destId="{8BBD4741-7BC4-4CFB-826C-1B4F2694FEF4}" srcOrd="1" destOrd="0" presId="urn:microsoft.com/office/officeart/2005/8/layout/orgChart1"/>
    <dgm:cxn modelId="{23BCCC0F-52B9-49DA-B169-158DEFB3FDEB}" type="presOf" srcId="{41F6AF4C-4DB8-4D8E-B326-05E44D4C21AB}" destId="{6B362444-EC22-4288-BAE7-A19F28869579}" srcOrd="0" destOrd="0" presId="urn:microsoft.com/office/officeart/2005/8/layout/orgChart1"/>
    <dgm:cxn modelId="{B35ADC47-E55E-41B2-84B7-8FDE3174CB28}" type="presOf" srcId="{3FC4C80E-3C0C-42E8-99C8-621C620639DB}" destId="{B77CE283-BC4E-4230-9B55-2B73493D4F6C}" srcOrd="1" destOrd="0" presId="urn:microsoft.com/office/officeart/2005/8/layout/orgChart1"/>
    <dgm:cxn modelId="{78EFDE81-697A-42B9-92CA-7F578248FB47}" type="presOf" srcId="{6E39F4A5-653A-4FD6-87F7-756CD82F0FBD}" destId="{C7504A6A-7D6F-47F3-8E53-48DEE77B11A0}" srcOrd="1" destOrd="0" presId="urn:microsoft.com/office/officeart/2005/8/layout/orgChart1"/>
    <dgm:cxn modelId="{E7B37980-55FC-4345-8C04-B7852075739B}" type="presOf" srcId="{295931F3-9A7F-46E1-B4FD-7BFB4991E9B6}" destId="{94579D59-BB99-4690-A409-A0A577A92CA3}" srcOrd="0" destOrd="0" presId="urn:microsoft.com/office/officeart/2005/8/layout/orgChart1"/>
    <dgm:cxn modelId="{15137B66-AA21-40A3-85F6-C17DC1F1966D}" type="presOf" srcId="{47142C52-162F-46B0-B4E2-ED0028FC80C1}" destId="{40FE115E-E2EA-4497-9D23-AC155EF9CB80}" srcOrd="0" destOrd="0" presId="urn:microsoft.com/office/officeart/2005/8/layout/orgChart1"/>
    <dgm:cxn modelId="{6B756A6D-FA6E-40C2-ACF5-C358BD99756B}" type="presOf" srcId="{6E39F4A5-653A-4FD6-87F7-756CD82F0FBD}" destId="{D80CF6B8-C31F-4CC3-B08D-309CC29F4CA3}" srcOrd="0" destOrd="0" presId="urn:microsoft.com/office/officeart/2005/8/layout/orgChart1"/>
    <dgm:cxn modelId="{171B159D-BD67-4EF6-ABCB-8B75E1E77D4A}" type="presOf" srcId="{8B0071B8-179E-4DBB-B779-436F272879EB}" destId="{0D0E3AE5-107C-4FC8-9538-BAD48D618BA4}" srcOrd="1" destOrd="0" presId="urn:microsoft.com/office/officeart/2005/8/layout/orgChart1"/>
    <dgm:cxn modelId="{417E129E-D694-4918-9519-5630E4551833}" type="presOf" srcId="{F2BF0743-57EB-4290-98E3-9D8D15498F81}" destId="{EE7C8A94-4B25-496D-8938-BD49EAE044AF}" srcOrd="1" destOrd="0" presId="urn:microsoft.com/office/officeart/2005/8/layout/orgChart1"/>
    <dgm:cxn modelId="{1A3BAD1C-919A-4FE3-877E-A44A55AC3A8E}" srcId="{862BE24D-5D38-400A-B626-7732C0DEB28E}" destId="{A96A1D62-2866-4B79-84BA-4FF6DF91F740}" srcOrd="1" destOrd="0" parTransId="{CCF0BF8E-DDA9-400A-98A4-20CF33BEDD2F}" sibTransId="{51D85CF9-6319-4ADC-A0E2-A56D6A446B7B}"/>
    <dgm:cxn modelId="{85077258-3E13-4E27-A682-654EA2DF14D6}" type="presOf" srcId="{3FC4C80E-3C0C-42E8-99C8-621C620639DB}" destId="{BB842A17-2210-43EB-99A5-4D1CC130FA84}" srcOrd="0" destOrd="0" presId="urn:microsoft.com/office/officeart/2005/8/layout/orgChart1"/>
    <dgm:cxn modelId="{DFF3AA66-0857-4781-A5D6-AB580C3164D2}" type="presOf" srcId="{CED89FC8-A087-4B00-B741-9F43731CFC02}" destId="{ED92AE3D-6E3C-47FA-824B-6F28E8E4F524}" srcOrd="0" destOrd="0" presId="urn:microsoft.com/office/officeart/2005/8/layout/orgChart1"/>
    <dgm:cxn modelId="{DDBDF6A7-1DD5-4AF3-93A7-67E8A82F766B}" type="presOf" srcId="{862BE24D-5D38-400A-B626-7732C0DEB28E}" destId="{B7931558-BFAF-424A-9774-A140436FCA00}" srcOrd="1" destOrd="0" presId="urn:microsoft.com/office/officeart/2005/8/layout/orgChart1"/>
    <dgm:cxn modelId="{7752EAE4-6A58-4F7F-838D-8BC63DFAE846}" type="presOf" srcId="{08FC9705-51E9-41A3-9E55-DDA8449757A5}" destId="{73109BEB-17E1-474D-882A-9FFB3256B04A}" srcOrd="0" destOrd="0" presId="urn:microsoft.com/office/officeart/2005/8/layout/orgChart1"/>
    <dgm:cxn modelId="{5C67E506-3D11-460B-8DEF-194C1DF7C119}" type="presOf" srcId="{A96A1D62-2866-4B79-84BA-4FF6DF91F740}" destId="{278D98F9-E39E-455E-9780-9498ACCEEE46}" srcOrd="0" destOrd="0" presId="urn:microsoft.com/office/officeart/2005/8/layout/orgChart1"/>
    <dgm:cxn modelId="{8692F196-E4C0-49C8-9509-979B89017868}" type="presOf" srcId="{C6DD7D05-04EF-4D99-9CCD-4BCE89BE0289}" destId="{FE7E3D75-04DF-4DFF-807F-4F3C4177C4B8}" srcOrd="0" destOrd="0" presId="urn:microsoft.com/office/officeart/2005/8/layout/orgChart1"/>
    <dgm:cxn modelId="{31EBF991-254C-48FC-8651-1D3DAA60D23C}" type="presOf" srcId="{5DDF505B-0286-4D77-8538-296BBC7D030A}" destId="{7212F75F-C20F-4030-88DD-7BBB67B2161A}" srcOrd="0" destOrd="0" presId="urn:microsoft.com/office/officeart/2005/8/layout/orgChart1"/>
    <dgm:cxn modelId="{BA0DC9CC-DA4D-4DC2-A02C-E6D383E47BBC}" type="presOf" srcId="{6A1B6315-244D-4108-A20E-8EC0900BC3E6}" destId="{167018CA-093B-4A4D-8ECA-9C763BFFAC97}" srcOrd="0" destOrd="0" presId="urn:microsoft.com/office/officeart/2005/8/layout/orgChart1"/>
    <dgm:cxn modelId="{D9C56EA8-135E-40C4-8F23-FBA1A9FA9FE6}" srcId="{862BE24D-5D38-400A-B626-7732C0DEB28E}" destId="{F5808846-5DF0-496A-9A1A-BDC9B0D465EB}" srcOrd="2" destOrd="0" parTransId="{625A64A7-4741-4117-BFAC-AA622B4E4015}" sibTransId="{EFBC3FCD-45A5-424D-B3B9-C9A496C593BC}"/>
    <dgm:cxn modelId="{BF757347-080E-41F3-9437-434494424355}" type="presOf" srcId="{8B0071B8-179E-4DBB-B779-436F272879EB}" destId="{813BEDB0-2665-4E4D-9366-8E74BC1AD836}" srcOrd="0" destOrd="0" presId="urn:microsoft.com/office/officeart/2005/8/layout/orgChart1"/>
    <dgm:cxn modelId="{30A69824-06B4-47A2-8869-DA368B6A560E}" srcId="{6E39F4A5-653A-4FD6-87F7-756CD82F0FBD}" destId="{47142C52-162F-46B0-B4E2-ED0028FC80C1}" srcOrd="0" destOrd="0" parTransId="{D8639A4E-6FC4-4E22-9AFC-31D7262DE228}" sibTransId="{BEFA9960-9CA2-48A5-BBA6-B10244494E31}"/>
    <dgm:cxn modelId="{E6F33850-9174-4ED2-941E-9DEE590C2672}" type="presParOf" srcId="{5FA0419C-2F89-4B9F-9CB0-B9BA1AE857D8}" destId="{E18AF465-2EE2-4A04-A715-A9675031C106}" srcOrd="0" destOrd="0" presId="urn:microsoft.com/office/officeart/2005/8/layout/orgChart1"/>
    <dgm:cxn modelId="{586F2660-AFBD-452F-9836-511DB98752DC}" type="presParOf" srcId="{E18AF465-2EE2-4A04-A715-A9675031C106}" destId="{CF019ABB-A366-4887-A0F5-1C7157AB224F}" srcOrd="0" destOrd="0" presId="urn:microsoft.com/office/officeart/2005/8/layout/orgChart1"/>
    <dgm:cxn modelId="{0D56C867-39D2-49BD-9EFB-AFABAE9497DB}" type="presParOf" srcId="{CF019ABB-A366-4887-A0F5-1C7157AB224F}" destId="{167018CA-093B-4A4D-8ECA-9C763BFFAC97}" srcOrd="0" destOrd="0" presId="urn:microsoft.com/office/officeart/2005/8/layout/orgChart1"/>
    <dgm:cxn modelId="{0B457C62-B1AA-4246-A755-B56CE0100843}" type="presParOf" srcId="{CF019ABB-A366-4887-A0F5-1C7157AB224F}" destId="{6E3238BC-5AC1-4756-B1E0-61CE17704D2B}" srcOrd="1" destOrd="0" presId="urn:microsoft.com/office/officeart/2005/8/layout/orgChart1"/>
    <dgm:cxn modelId="{25D7145D-681B-4F64-9329-DB2CCE46BC3B}" type="presParOf" srcId="{E18AF465-2EE2-4A04-A715-A9675031C106}" destId="{7E070BF9-50FE-4EC4-8B58-54D7333FBE82}" srcOrd="1" destOrd="0" presId="urn:microsoft.com/office/officeart/2005/8/layout/orgChart1"/>
    <dgm:cxn modelId="{74ACB8D2-8F38-4024-9B78-383255A5AC23}" type="presParOf" srcId="{7E070BF9-50FE-4EC4-8B58-54D7333FBE82}" destId="{7212F75F-C20F-4030-88DD-7BBB67B2161A}" srcOrd="0" destOrd="0" presId="urn:microsoft.com/office/officeart/2005/8/layout/orgChart1"/>
    <dgm:cxn modelId="{7586F387-9E6C-462D-BFDA-1A9F37E1DF24}" type="presParOf" srcId="{7E070BF9-50FE-4EC4-8B58-54D7333FBE82}" destId="{DC741AFE-DD1F-47AF-A240-535CB5A0355B}" srcOrd="1" destOrd="0" presId="urn:microsoft.com/office/officeart/2005/8/layout/orgChart1"/>
    <dgm:cxn modelId="{E22AC35C-A7A9-4531-9281-7C3DA67E6DFD}" type="presParOf" srcId="{DC741AFE-DD1F-47AF-A240-535CB5A0355B}" destId="{0B418652-8E2C-40BF-824B-088D244B5074}" srcOrd="0" destOrd="0" presId="urn:microsoft.com/office/officeart/2005/8/layout/orgChart1"/>
    <dgm:cxn modelId="{D41EEED3-10EF-4481-A601-2D3B8B4EF70A}" type="presParOf" srcId="{0B418652-8E2C-40BF-824B-088D244B5074}" destId="{D80CF6B8-C31F-4CC3-B08D-309CC29F4CA3}" srcOrd="0" destOrd="0" presId="urn:microsoft.com/office/officeart/2005/8/layout/orgChart1"/>
    <dgm:cxn modelId="{DE8F217E-57BB-47CC-B540-D98C0FAF002F}" type="presParOf" srcId="{0B418652-8E2C-40BF-824B-088D244B5074}" destId="{C7504A6A-7D6F-47F3-8E53-48DEE77B11A0}" srcOrd="1" destOrd="0" presId="urn:microsoft.com/office/officeart/2005/8/layout/orgChart1"/>
    <dgm:cxn modelId="{81A38A76-7CA1-4614-9BCF-361DD6C0ED31}" type="presParOf" srcId="{DC741AFE-DD1F-47AF-A240-535CB5A0355B}" destId="{1C66D49F-CA01-4B86-8D07-9281CBF87C1E}" srcOrd="1" destOrd="0" presId="urn:microsoft.com/office/officeart/2005/8/layout/orgChart1"/>
    <dgm:cxn modelId="{9A85A8F1-0D59-46AE-A24C-E894CB8C5466}" type="presParOf" srcId="{1C66D49F-CA01-4B86-8D07-9281CBF87C1E}" destId="{AEB69B66-5DA6-4EB4-86DB-47F5A4071078}" srcOrd="0" destOrd="0" presId="urn:microsoft.com/office/officeart/2005/8/layout/orgChart1"/>
    <dgm:cxn modelId="{BB8A3011-ABCB-4351-A035-0C545B621520}" type="presParOf" srcId="{1C66D49F-CA01-4B86-8D07-9281CBF87C1E}" destId="{411FF5A4-A956-4A6A-97A8-F469D788E7B5}" srcOrd="1" destOrd="0" presId="urn:microsoft.com/office/officeart/2005/8/layout/orgChart1"/>
    <dgm:cxn modelId="{4C3881C6-1D06-41CA-ADF5-6D37DC58BE22}" type="presParOf" srcId="{411FF5A4-A956-4A6A-97A8-F469D788E7B5}" destId="{C0EE449D-EE66-4104-BEAF-2AD89F422E6A}" srcOrd="0" destOrd="0" presId="urn:microsoft.com/office/officeart/2005/8/layout/orgChart1"/>
    <dgm:cxn modelId="{A3F400AC-7824-49CC-87A6-30CAD7E3D733}" type="presParOf" srcId="{C0EE449D-EE66-4104-BEAF-2AD89F422E6A}" destId="{40FE115E-E2EA-4497-9D23-AC155EF9CB80}" srcOrd="0" destOrd="0" presId="urn:microsoft.com/office/officeart/2005/8/layout/orgChart1"/>
    <dgm:cxn modelId="{30B8BDFD-5803-4753-8A50-3AF79CFA6455}" type="presParOf" srcId="{C0EE449D-EE66-4104-BEAF-2AD89F422E6A}" destId="{8BBD4741-7BC4-4CFB-826C-1B4F2694FEF4}" srcOrd="1" destOrd="0" presId="urn:microsoft.com/office/officeart/2005/8/layout/orgChart1"/>
    <dgm:cxn modelId="{01FFBED5-7E76-486F-85C7-26C9828D9B3F}" type="presParOf" srcId="{411FF5A4-A956-4A6A-97A8-F469D788E7B5}" destId="{25D159F1-B39F-4DF8-8305-D234BC513D55}" srcOrd="1" destOrd="0" presId="urn:microsoft.com/office/officeart/2005/8/layout/orgChart1"/>
    <dgm:cxn modelId="{5E8E8A5E-C0E0-425A-A26E-5CAD0F9A6ADC}" type="presParOf" srcId="{25D159F1-B39F-4DF8-8305-D234BC513D55}" destId="{13F6C42D-FB17-4C2F-803B-3A69585A98DF}" srcOrd="0" destOrd="0" presId="urn:microsoft.com/office/officeart/2005/8/layout/orgChart1"/>
    <dgm:cxn modelId="{9D00C225-F782-4878-83FF-B01370EC0DF3}" type="presParOf" srcId="{25D159F1-B39F-4DF8-8305-D234BC513D55}" destId="{8B12846C-323D-44CB-82AD-28CA3EBC71BA}" srcOrd="1" destOrd="0" presId="urn:microsoft.com/office/officeart/2005/8/layout/orgChart1"/>
    <dgm:cxn modelId="{328E501D-3A3B-4EAA-A094-307DCDC12B41}" type="presParOf" srcId="{8B12846C-323D-44CB-82AD-28CA3EBC71BA}" destId="{72B550B9-E6AC-4589-9159-E8A4E9EE7026}" srcOrd="0" destOrd="0" presId="urn:microsoft.com/office/officeart/2005/8/layout/orgChart1"/>
    <dgm:cxn modelId="{04EDBDD3-7AF5-4175-8181-82DC0E44338B}" type="presParOf" srcId="{72B550B9-E6AC-4589-9159-E8A4E9EE7026}" destId="{ED92AE3D-6E3C-47FA-824B-6F28E8E4F524}" srcOrd="0" destOrd="0" presId="urn:microsoft.com/office/officeart/2005/8/layout/orgChart1"/>
    <dgm:cxn modelId="{D41A2BA5-B7A8-41F9-80F7-559D5F61A91E}" type="presParOf" srcId="{72B550B9-E6AC-4589-9159-E8A4E9EE7026}" destId="{1686B935-CCA3-4F1A-A98D-FB27356F6B3D}" srcOrd="1" destOrd="0" presId="urn:microsoft.com/office/officeart/2005/8/layout/orgChart1"/>
    <dgm:cxn modelId="{D747F0D5-73B8-4492-901C-05E123B1B7B0}" type="presParOf" srcId="{8B12846C-323D-44CB-82AD-28CA3EBC71BA}" destId="{B19000B1-553C-4570-86C1-E3B2B910C8AF}" srcOrd="1" destOrd="0" presId="urn:microsoft.com/office/officeart/2005/8/layout/orgChart1"/>
    <dgm:cxn modelId="{33FE2BAB-891D-4A2E-8DC1-652BB5B6333C}" type="presParOf" srcId="{8B12846C-323D-44CB-82AD-28CA3EBC71BA}" destId="{03953F01-100F-427C-BCBE-3B1414757517}" srcOrd="2" destOrd="0" presId="urn:microsoft.com/office/officeart/2005/8/layout/orgChart1"/>
    <dgm:cxn modelId="{3DB33CCC-BB7A-4B04-9575-DAA400FE920B}" type="presParOf" srcId="{25D159F1-B39F-4DF8-8305-D234BC513D55}" destId="{6B362444-EC22-4288-BAE7-A19F28869579}" srcOrd="2" destOrd="0" presId="urn:microsoft.com/office/officeart/2005/8/layout/orgChart1"/>
    <dgm:cxn modelId="{3DFB1D02-6101-4CBE-8E04-9AE96E58790C}" type="presParOf" srcId="{25D159F1-B39F-4DF8-8305-D234BC513D55}" destId="{767C49C2-825C-4052-BBEF-29AADBF7E1DC}" srcOrd="3" destOrd="0" presId="urn:microsoft.com/office/officeart/2005/8/layout/orgChart1"/>
    <dgm:cxn modelId="{7337BC07-6AAF-410D-9318-3805F422A717}" type="presParOf" srcId="{767C49C2-825C-4052-BBEF-29AADBF7E1DC}" destId="{78D7475F-6ABD-4ED3-A6E6-C19403215A6F}" srcOrd="0" destOrd="0" presId="urn:microsoft.com/office/officeart/2005/8/layout/orgChart1"/>
    <dgm:cxn modelId="{4A28297F-5D26-4347-826D-7A294798D43E}" type="presParOf" srcId="{78D7475F-6ABD-4ED3-A6E6-C19403215A6F}" destId="{E4CB28BF-2184-43B1-B07C-4E51EE4673F8}" srcOrd="0" destOrd="0" presId="urn:microsoft.com/office/officeart/2005/8/layout/orgChart1"/>
    <dgm:cxn modelId="{FB9349AA-5C6E-4A93-A290-EC98265CFDF7}" type="presParOf" srcId="{78D7475F-6ABD-4ED3-A6E6-C19403215A6F}" destId="{EE7C8A94-4B25-496D-8938-BD49EAE044AF}" srcOrd="1" destOrd="0" presId="urn:microsoft.com/office/officeart/2005/8/layout/orgChart1"/>
    <dgm:cxn modelId="{B82EC538-40F7-4B7E-8261-5B35C513EB70}" type="presParOf" srcId="{767C49C2-825C-4052-BBEF-29AADBF7E1DC}" destId="{919EC5D0-E063-4270-AEEB-017D42770D56}" srcOrd="1" destOrd="0" presId="urn:microsoft.com/office/officeart/2005/8/layout/orgChart1"/>
    <dgm:cxn modelId="{62AE53C0-C529-47B3-B649-F03CFD347408}" type="presParOf" srcId="{767C49C2-825C-4052-BBEF-29AADBF7E1DC}" destId="{4FED17E3-38D2-4475-8F7F-6992A55C06ED}" srcOrd="2" destOrd="0" presId="urn:microsoft.com/office/officeart/2005/8/layout/orgChart1"/>
    <dgm:cxn modelId="{87E0A015-5FB6-45D9-9585-9B3EFAC4CA41}" type="presParOf" srcId="{25D159F1-B39F-4DF8-8305-D234BC513D55}" destId="{94579D59-BB99-4690-A409-A0A577A92CA3}" srcOrd="4" destOrd="0" presId="urn:microsoft.com/office/officeart/2005/8/layout/orgChart1"/>
    <dgm:cxn modelId="{CCC459C2-7797-405E-A652-46E851F39902}" type="presParOf" srcId="{25D159F1-B39F-4DF8-8305-D234BC513D55}" destId="{C59870E2-7F70-4C04-BF30-92932FC80D6D}" srcOrd="5" destOrd="0" presId="urn:microsoft.com/office/officeart/2005/8/layout/orgChart1"/>
    <dgm:cxn modelId="{CB07BD90-9BB7-4AF6-BAB2-D63108E9F539}" type="presParOf" srcId="{C59870E2-7F70-4C04-BF30-92932FC80D6D}" destId="{85E8DDBE-8B45-4A25-9258-CAD37F3EE873}" srcOrd="0" destOrd="0" presId="urn:microsoft.com/office/officeart/2005/8/layout/orgChart1"/>
    <dgm:cxn modelId="{5758890B-7A47-431B-8F97-AA9E5F98D7F3}" type="presParOf" srcId="{85E8DDBE-8B45-4A25-9258-CAD37F3EE873}" destId="{BB842A17-2210-43EB-99A5-4D1CC130FA84}" srcOrd="0" destOrd="0" presId="urn:microsoft.com/office/officeart/2005/8/layout/orgChart1"/>
    <dgm:cxn modelId="{49814C57-5A0F-48AD-86CD-55AF2B5B57CA}" type="presParOf" srcId="{85E8DDBE-8B45-4A25-9258-CAD37F3EE873}" destId="{B77CE283-BC4E-4230-9B55-2B73493D4F6C}" srcOrd="1" destOrd="0" presId="urn:microsoft.com/office/officeart/2005/8/layout/orgChart1"/>
    <dgm:cxn modelId="{09D892BD-C575-4EF2-83D3-43538FDE8F93}" type="presParOf" srcId="{C59870E2-7F70-4C04-BF30-92932FC80D6D}" destId="{208AA565-D224-48AC-9863-99506902C328}" srcOrd="1" destOrd="0" presId="urn:microsoft.com/office/officeart/2005/8/layout/orgChart1"/>
    <dgm:cxn modelId="{225C5575-4342-465D-B15F-CC1214BF4692}" type="presParOf" srcId="{C59870E2-7F70-4C04-BF30-92932FC80D6D}" destId="{DC8AEFBA-1DC6-4286-AB97-F83115690160}" srcOrd="2" destOrd="0" presId="urn:microsoft.com/office/officeart/2005/8/layout/orgChart1"/>
    <dgm:cxn modelId="{4CCB1247-D816-4DD4-B843-185A9EFA96B9}" type="presParOf" srcId="{411FF5A4-A956-4A6A-97A8-F469D788E7B5}" destId="{DB382AF7-E6F1-4CC0-8037-9010A4DCB22C}" srcOrd="2" destOrd="0" presId="urn:microsoft.com/office/officeart/2005/8/layout/orgChart1"/>
    <dgm:cxn modelId="{5B3D974C-8639-4472-9593-46C06697ADC7}" type="presParOf" srcId="{1C66D49F-CA01-4B86-8D07-9281CBF87C1E}" destId="{B5D8073B-E7FB-4DC1-B56C-B74AD0CBA25B}" srcOrd="2" destOrd="0" presId="urn:microsoft.com/office/officeart/2005/8/layout/orgChart1"/>
    <dgm:cxn modelId="{A416C1DB-DD6C-4E17-B651-025544FF4324}" type="presParOf" srcId="{1C66D49F-CA01-4B86-8D07-9281CBF87C1E}" destId="{75074B95-0AF7-42B6-BE27-565437B562A2}" srcOrd="3" destOrd="0" presId="urn:microsoft.com/office/officeart/2005/8/layout/orgChart1"/>
    <dgm:cxn modelId="{E41C9999-94F7-4534-8766-E0305818402E}" type="presParOf" srcId="{75074B95-0AF7-42B6-BE27-565437B562A2}" destId="{EA431E02-5A29-422A-A8D3-657DA45FEE5F}" srcOrd="0" destOrd="0" presId="urn:microsoft.com/office/officeart/2005/8/layout/orgChart1"/>
    <dgm:cxn modelId="{AB8345D1-A450-430A-A73A-E4B8EBF41C02}" type="presParOf" srcId="{EA431E02-5A29-422A-A8D3-657DA45FEE5F}" destId="{F85C44E0-458C-471F-9B1A-25408D821430}" srcOrd="0" destOrd="0" presId="urn:microsoft.com/office/officeart/2005/8/layout/orgChart1"/>
    <dgm:cxn modelId="{1E3AFA90-50E9-49C0-B20A-90BD18F89613}" type="presParOf" srcId="{EA431E02-5A29-422A-A8D3-657DA45FEE5F}" destId="{B7931558-BFAF-424A-9774-A140436FCA00}" srcOrd="1" destOrd="0" presId="urn:microsoft.com/office/officeart/2005/8/layout/orgChart1"/>
    <dgm:cxn modelId="{5EE8F43F-DD09-4636-B8CC-93AD97962073}" type="presParOf" srcId="{75074B95-0AF7-42B6-BE27-565437B562A2}" destId="{654EB856-480A-4415-88A8-AEB5C429867D}" srcOrd="1" destOrd="0" presId="urn:microsoft.com/office/officeart/2005/8/layout/orgChart1"/>
    <dgm:cxn modelId="{76CE0E6B-FF6A-4C4C-95BD-9E83AD1B6EC5}" type="presParOf" srcId="{654EB856-480A-4415-88A8-AEB5C429867D}" destId="{99B93074-1E60-4972-8B27-2925CF53AD76}" srcOrd="0" destOrd="0" presId="urn:microsoft.com/office/officeart/2005/8/layout/orgChart1"/>
    <dgm:cxn modelId="{A65B94F0-166D-4101-BF3E-402BC94B0005}" type="presParOf" srcId="{654EB856-480A-4415-88A8-AEB5C429867D}" destId="{42C228A5-AA2F-4E45-AD94-3E452991D2B4}" srcOrd="1" destOrd="0" presId="urn:microsoft.com/office/officeart/2005/8/layout/orgChart1"/>
    <dgm:cxn modelId="{5209B861-302C-4E34-9357-2B4C9FE94398}" type="presParOf" srcId="{42C228A5-AA2F-4E45-AD94-3E452991D2B4}" destId="{41A1A992-80BA-4FB5-84D8-24D88D5566B7}" srcOrd="0" destOrd="0" presId="urn:microsoft.com/office/officeart/2005/8/layout/orgChart1"/>
    <dgm:cxn modelId="{BE82B052-20B9-43C6-91E0-EB95F391ED5F}" type="presParOf" srcId="{41A1A992-80BA-4FB5-84D8-24D88D5566B7}" destId="{813BEDB0-2665-4E4D-9366-8E74BC1AD836}" srcOrd="0" destOrd="0" presId="urn:microsoft.com/office/officeart/2005/8/layout/orgChart1"/>
    <dgm:cxn modelId="{4C568798-997A-4CB1-924E-5EFC554E998D}" type="presParOf" srcId="{41A1A992-80BA-4FB5-84D8-24D88D5566B7}" destId="{0D0E3AE5-107C-4FC8-9538-BAD48D618BA4}" srcOrd="1" destOrd="0" presId="urn:microsoft.com/office/officeart/2005/8/layout/orgChart1"/>
    <dgm:cxn modelId="{6DD55C7A-F45D-483D-9455-75E31C2B5341}" type="presParOf" srcId="{42C228A5-AA2F-4E45-AD94-3E452991D2B4}" destId="{AB81E181-CA0C-433C-AB02-E9F9DC4BB838}" srcOrd="1" destOrd="0" presId="urn:microsoft.com/office/officeart/2005/8/layout/orgChart1"/>
    <dgm:cxn modelId="{0EF26016-ACD1-4AD9-8671-F9D4E6700C57}" type="presParOf" srcId="{42C228A5-AA2F-4E45-AD94-3E452991D2B4}" destId="{D916D041-686D-4E1F-BD4C-73A9E895CF27}" srcOrd="2" destOrd="0" presId="urn:microsoft.com/office/officeart/2005/8/layout/orgChart1"/>
    <dgm:cxn modelId="{89CBCC7C-1059-4F9E-BAEB-406BBAB5B0B2}" type="presParOf" srcId="{654EB856-480A-4415-88A8-AEB5C429867D}" destId="{47AB2F49-0852-4025-B310-144F026A90F7}" srcOrd="2" destOrd="0" presId="urn:microsoft.com/office/officeart/2005/8/layout/orgChart1"/>
    <dgm:cxn modelId="{705371AE-557A-4F79-9143-BA2BC66584B0}" type="presParOf" srcId="{654EB856-480A-4415-88A8-AEB5C429867D}" destId="{F4C9ECEE-4675-4418-951D-E3DF177ECA8E}" srcOrd="3" destOrd="0" presId="urn:microsoft.com/office/officeart/2005/8/layout/orgChart1"/>
    <dgm:cxn modelId="{08B36613-F517-4413-8183-C0DC03D81C61}" type="presParOf" srcId="{F4C9ECEE-4675-4418-951D-E3DF177ECA8E}" destId="{FB53C0A3-61EE-4D93-A46E-20AF38D7A189}" srcOrd="0" destOrd="0" presId="urn:microsoft.com/office/officeart/2005/8/layout/orgChart1"/>
    <dgm:cxn modelId="{7F081DCC-2C03-4D5A-80B2-6BB4FB68B2AF}" type="presParOf" srcId="{FB53C0A3-61EE-4D93-A46E-20AF38D7A189}" destId="{278D98F9-E39E-455E-9780-9498ACCEEE46}" srcOrd="0" destOrd="0" presId="urn:microsoft.com/office/officeart/2005/8/layout/orgChart1"/>
    <dgm:cxn modelId="{185F52EE-5CEE-46BF-8566-160AD58D4F4A}" type="presParOf" srcId="{FB53C0A3-61EE-4D93-A46E-20AF38D7A189}" destId="{B4DBB33F-8DC4-4D50-9F93-7727DC2F046B}" srcOrd="1" destOrd="0" presId="urn:microsoft.com/office/officeart/2005/8/layout/orgChart1"/>
    <dgm:cxn modelId="{2AD26090-8C32-44FD-B276-1004C7A10D9B}" type="presParOf" srcId="{F4C9ECEE-4675-4418-951D-E3DF177ECA8E}" destId="{AE5CEB55-13BB-4A20-9557-F5BB45BA466A}" srcOrd="1" destOrd="0" presId="urn:microsoft.com/office/officeart/2005/8/layout/orgChart1"/>
    <dgm:cxn modelId="{FFA8C5AA-4D5B-4D79-9D1C-4882B40EAA8D}" type="presParOf" srcId="{F4C9ECEE-4675-4418-951D-E3DF177ECA8E}" destId="{2856DE1E-14D6-4DF3-9A1E-091ADF181FE4}" srcOrd="2" destOrd="0" presId="urn:microsoft.com/office/officeart/2005/8/layout/orgChart1"/>
    <dgm:cxn modelId="{697E74F2-626B-4D7C-8758-8A4F56D5CBD3}" type="presParOf" srcId="{654EB856-480A-4415-88A8-AEB5C429867D}" destId="{AB3127CD-A05A-42E6-9BCD-0594CC2EB651}" srcOrd="4" destOrd="0" presId="urn:microsoft.com/office/officeart/2005/8/layout/orgChart1"/>
    <dgm:cxn modelId="{D6D4FBF5-0C74-44B7-97AB-C6F7423D5EED}" type="presParOf" srcId="{654EB856-480A-4415-88A8-AEB5C429867D}" destId="{CCCE190A-8E86-4574-8FB7-0BBC7FEB01C2}" srcOrd="5" destOrd="0" presId="urn:microsoft.com/office/officeart/2005/8/layout/orgChart1"/>
    <dgm:cxn modelId="{B9FF81F1-4BB4-48A6-A3A4-08154409B838}" type="presParOf" srcId="{CCCE190A-8E86-4574-8FB7-0BBC7FEB01C2}" destId="{E3D595A1-DB0E-4E41-8973-275756050714}" srcOrd="0" destOrd="0" presId="urn:microsoft.com/office/officeart/2005/8/layout/orgChart1"/>
    <dgm:cxn modelId="{3F11E884-3DA1-4AE8-8446-D9063D5C6008}" type="presParOf" srcId="{E3D595A1-DB0E-4E41-8973-275756050714}" destId="{2D4CBA67-0AAA-4AF1-A41B-E08598567B63}" srcOrd="0" destOrd="0" presId="urn:microsoft.com/office/officeart/2005/8/layout/orgChart1"/>
    <dgm:cxn modelId="{0207F8D5-EB1F-4765-ADF2-8ACB19A8C551}" type="presParOf" srcId="{E3D595A1-DB0E-4E41-8973-275756050714}" destId="{E9C07049-DFE8-48B3-A93B-F790AFCEB2D3}" srcOrd="1" destOrd="0" presId="urn:microsoft.com/office/officeart/2005/8/layout/orgChart1"/>
    <dgm:cxn modelId="{F42C542A-674C-42F2-B4DC-D7A8BD4DF4F9}" type="presParOf" srcId="{CCCE190A-8E86-4574-8FB7-0BBC7FEB01C2}" destId="{5F776339-3143-432E-B7A4-9B0082B500EE}" srcOrd="1" destOrd="0" presId="urn:microsoft.com/office/officeart/2005/8/layout/orgChart1"/>
    <dgm:cxn modelId="{B5C31543-9A0E-4A56-B133-B18A9A4C42DF}" type="presParOf" srcId="{CCCE190A-8E86-4574-8FB7-0BBC7FEB01C2}" destId="{7922191E-EBB7-470E-B78A-DD34A079D30A}" srcOrd="2" destOrd="0" presId="urn:microsoft.com/office/officeart/2005/8/layout/orgChart1"/>
    <dgm:cxn modelId="{43E099C7-2FD7-4FFE-9D66-75758ADA4FB0}" type="presParOf" srcId="{75074B95-0AF7-42B6-BE27-565437B562A2}" destId="{38D6F545-A505-428A-8C36-532506EAB5F6}" srcOrd="2" destOrd="0" presId="urn:microsoft.com/office/officeart/2005/8/layout/orgChart1"/>
    <dgm:cxn modelId="{B8B68AA5-ACDE-445D-A495-A782C5DC4860}" type="presParOf" srcId="{DC741AFE-DD1F-47AF-A240-535CB5A0355B}" destId="{63DC72A3-4F4F-4A6C-8CE9-9CE4EF8DA8D3}" srcOrd="2" destOrd="0" presId="urn:microsoft.com/office/officeart/2005/8/layout/orgChart1"/>
    <dgm:cxn modelId="{39213714-B8DD-4C05-A86A-8400C1509DA4}" type="presParOf" srcId="{7E070BF9-50FE-4EC4-8B58-54D7333FBE82}" destId="{73109BEB-17E1-474D-882A-9FFB3256B04A}" srcOrd="2" destOrd="0" presId="urn:microsoft.com/office/officeart/2005/8/layout/orgChart1"/>
    <dgm:cxn modelId="{FCA253FB-47FC-4CE7-BBC5-ED6BF4250EE7}" type="presParOf" srcId="{7E070BF9-50FE-4EC4-8B58-54D7333FBE82}" destId="{9F660843-A5D1-482C-A0BD-8503CF878030}" srcOrd="3" destOrd="0" presId="urn:microsoft.com/office/officeart/2005/8/layout/orgChart1"/>
    <dgm:cxn modelId="{9416937A-5322-4802-875C-2F9A97FC1091}" type="presParOf" srcId="{9F660843-A5D1-482C-A0BD-8503CF878030}" destId="{4DA8497C-AE7B-4496-970F-7876D07BDA04}" srcOrd="0" destOrd="0" presId="urn:microsoft.com/office/officeart/2005/8/layout/orgChart1"/>
    <dgm:cxn modelId="{1B540883-C02A-4202-826A-FEC780B204E2}" type="presParOf" srcId="{4DA8497C-AE7B-4496-970F-7876D07BDA04}" destId="{E6C6BD0A-5DF4-42CF-960D-729572E2651D}" srcOrd="0" destOrd="0" presId="urn:microsoft.com/office/officeart/2005/8/layout/orgChart1"/>
    <dgm:cxn modelId="{45BD9C9A-3956-40A6-852C-327989B382E3}" type="presParOf" srcId="{4DA8497C-AE7B-4496-970F-7876D07BDA04}" destId="{BB80C205-070D-423F-9E3A-8057E82EC7EA}" srcOrd="1" destOrd="0" presId="urn:microsoft.com/office/officeart/2005/8/layout/orgChart1"/>
    <dgm:cxn modelId="{50EEFFD2-57A5-4A8F-8701-2CD7623ED7A7}" type="presParOf" srcId="{9F660843-A5D1-482C-A0BD-8503CF878030}" destId="{D6433C3C-3E0E-4374-BC6B-507E7C1ECF82}" srcOrd="1" destOrd="0" presId="urn:microsoft.com/office/officeart/2005/8/layout/orgChart1"/>
    <dgm:cxn modelId="{45B54F96-C0EF-4FC4-9FB4-B80E2E2EF08A}" type="presParOf" srcId="{9F660843-A5D1-482C-A0BD-8503CF878030}" destId="{7E21FC08-932F-4158-90CC-9E714C35F002}" srcOrd="2" destOrd="0" presId="urn:microsoft.com/office/officeart/2005/8/layout/orgChart1"/>
    <dgm:cxn modelId="{C36EC7F7-1DD0-434D-BC6E-FCB856377D70}" type="presParOf" srcId="{7E070BF9-50FE-4EC4-8B58-54D7333FBE82}" destId="{FE7E3D75-04DF-4DFF-807F-4F3C4177C4B8}" srcOrd="4" destOrd="0" presId="urn:microsoft.com/office/officeart/2005/8/layout/orgChart1"/>
    <dgm:cxn modelId="{545477F4-3613-4B95-9111-DF88C7F5140D}" type="presParOf" srcId="{7E070BF9-50FE-4EC4-8B58-54D7333FBE82}" destId="{771384CA-9C4A-4FFC-AD5F-8A8E99F21743}" srcOrd="5" destOrd="0" presId="urn:microsoft.com/office/officeart/2005/8/layout/orgChart1"/>
    <dgm:cxn modelId="{457A3563-D16B-47DD-93AD-5BC1DAB757A7}" type="presParOf" srcId="{771384CA-9C4A-4FFC-AD5F-8A8E99F21743}" destId="{8719D0DC-26D5-4217-A90D-8DDAE4045659}" srcOrd="0" destOrd="0" presId="urn:microsoft.com/office/officeart/2005/8/layout/orgChart1"/>
    <dgm:cxn modelId="{2167AA53-5437-463F-B502-47FE6471C952}" type="presParOf" srcId="{8719D0DC-26D5-4217-A90D-8DDAE4045659}" destId="{A56F82AE-14AB-48B2-8A14-35494AE5CD77}" srcOrd="0" destOrd="0" presId="urn:microsoft.com/office/officeart/2005/8/layout/orgChart1"/>
    <dgm:cxn modelId="{68EABE4C-B434-4BC7-B842-8C63CD9B446A}" type="presParOf" srcId="{8719D0DC-26D5-4217-A90D-8DDAE4045659}" destId="{4D81089F-A1E9-4DFA-93AB-4CDC0CBA8B38}" srcOrd="1" destOrd="0" presId="urn:microsoft.com/office/officeart/2005/8/layout/orgChart1"/>
    <dgm:cxn modelId="{C8DB95EF-6BA1-4CB8-90A5-7F4597813CE2}" type="presParOf" srcId="{771384CA-9C4A-4FFC-AD5F-8A8E99F21743}" destId="{0DB9F6C2-97FF-413B-ACE9-8B89882EC79E}" srcOrd="1" destOrd="0" presId="urn:microsoft.com/office/officeart/2005/8/layout/orgChart1"/>
    <dgm:cxn modelId="{6EAE2CC3-AFBD-42B6-8A97-19E01BE80E79}" type="presParOf" srcId="{771384CA-9C4A-4FFC-AD5F-8A8E99F21743}" destId="{320DB869-003D-48D2-846F-43EC7E7F8839}" srcOrd="2" destOrd="0" presId="urn:microsoft.com/office/officeart/2005/8/layout/orgChart1"/>
    <dgm:cxn modelId="{4145EDDA-2157-4C84-9052-5D80327CFF5B}" type="presParOf" srcId="{E18AF465-2EE2-4A04-A715-A9675031C106}" destId="{C6086A49-1F3C-4787-9ADA-A793AC464C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B83896F-752C-4FCF-9676-1E3B92E8712A}" type="datetimeFigureOut">
              <a:rPr lang="ar-EG"/>
              <a:pPr>
                <a:defRPr/>
              </a:pPr>
              <a:t>02/08/1441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ar-EG" noProof="0" smtClean="0"/>
              <a:t>Click to edit Master text styles</a:t>
            </a:r>
          </a:p>
          <a:p>
            <a:pPr lvl="1"/>
            <a:r>
              <a:rPr lang="en-US" altLang="ar-EG" noProof="0" smtClean="0"/>
              <a:t>Second level</a:t>
            </a:r>
          </a:p>
          <a:p>
            <a:pPr lvl="2"/>
            <a:r>
              <a:rPr lang="en-US" altLang="ar-EG" noProof="0" smtClean="0"/>
              <a:t>Third level</a:t>
            </a:r>
          </a:p>
          <a:p>
            <a:pPr lvl="3"/>
            <a:r>
              <a:rPr lang="en-US" altLang="ar-EG" noProof="0" smtClean="0"/>
              <a:t>Fourth level</a:t>
            </a:r>
          </a:p>
          <a:p>
            <a:pPr lvl="4"/>
            <a:r>
              <a:rPr lang="en-US" altLang="ar-EG"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B70A49B-3346-4A25-A171-0A0EB04C6F0F}" type="slidenum">
              <a:rPr lang="ar-EG"/>
              <a:pPr>
                <a:defRPr/>
              </a:pPr>
              <a:t>‹#›</a:t>
            </a:fld>
            <a:endParaRPr lang="ar-EG"/>
          </a:p>
        </p:txBody>
      </p:sp>
    </p:spTree>
    <p:extLst>
      <p:ext uri="{BB962C8B-B14F-4D97-AF65-F5344CB8AC3E}">
        <p14:creationId xmlns:p14="http://schemas.microsoft.com/office/powerpoint/2010/main" val="2573176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EG" altLang="ar-EG"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22D093-B8FD-442D-8396-9D94F7FBEBAD}" type="slidenum">
              <a:rPr lang="ar-EG" altLang="ar-EG" smtClean="0"/>
              <a:pPr fontAlgn="base">
                <a:spcBef>
                  <a:spcPct val="0"/>
                </a:spcBef>
                <a:spcAft>
                  <a:spcPct val="0"/>
                </a:spcAft>
                <a:defRPr/>
              </a:pPr>
              <a:t>74</a:t>
            </a:fld>
            <a:endParaRPr lang="ar-EG" alt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C00075E1-2F1E-4199-A1E0-92C12A59177B}" type="datetimeFigureOut">
              <a:rPr lang="ar-EG"/>
              <a:pPr>
                <a:defRPr/>
              </a:pPr>
              <a:t>02/08/1441</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FFFF56A-EBE5-4F91-8BA1-20FC780125AF}" type="slidenum">
              <a:rPr lang="ar-EG"/>
              <a:pPr>
                <a:defRPr/>
              </a:pPr>
              <a:t>‹#›</a:t>
            </a:fld>
            <a:endParaRPr lang="ar-EG"/>
          </a:p>
        </p:txBody>
      </p:sp>
    </p:spTree>
    <p:extLst>
      <p:ext uri="{BB962C8B-B14F-4D97-AF65-F5344CB8AC3E}">
        <p14:creationId xmlns:p14="http://schemas.microsoft.com/office/powerpoint/2010/main" val="276815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C57453DF-89FC-4F10-891E-B15A93A3C942}" type="datetimeFigureOut">
              <a:rPr lang="ar-EG"/>
              <a:pPr>
                <a:defRPr/>
              </a:pPr>
              <a:t>02/08/1441</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ED39B80-CE1E-43E5-8C6F-FFECBE94F93F}" type="slidenum">
              <a:rPr lang="ar-EG"/>
              <a:pPr>
                <a:defRPr/>
              </a:pPr>
              <a:t>‹#›</a:t>
            </a:fld>
            <a:endParaRPr lang="ar-EG"/>
          </a:p>
        </p:txBody>
      </p:sp>
    </p:spTree>
    <p:extLst>
      <p:ext uri="{BB962C8B-B14F-4D97-AF65-F5344CB8AC3E}">
        <p14:creationId xmlns:p14="http://schemas.microsoft.com/office/powerpoint/2010/main" val="366153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471DB23E-AFE5-46FC-BC91-D16377C10AA9}" type="datetimeFigureOut">
              <a:rPr lang="ar-EG"/>
              <a:pPr>
                <a:defRPr/>
              </a:pPr>
              <a:t>02/08/1441</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C1EF813-5308-4E15-B424-3736FACC1342}" type="slidenum">
              <a:rPr lang="ar-EG"/>
              <a:pPr>
                <a:defRPr/>
              </a:pPr>
              <a:t>‹#›</a:t>
            </a:fld>
            <a:endParaRPr lang="ar-EG"/>
          </a:p>
        </p:txBody>
      </p:sp>
    </p:spTree>
    <p:extLst>
      <p:ext uri="{BB962C8B-B14F-4D97-AF65-F5344CB8AC3E}">
        <p14:creationId xmlns:p14="http://schemas.microsoft.com/office/powerpoint/2010/main" val="416775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93431DD4-707A-4493-9056-93AB05BC48DA}" type="datetimeFigureOut">
              <a:rPr lang="ar-EG"/>
              <a:pPr>
                <a:defRPr/>
              </a:pPr>
              <a:t>02/08/1441</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59AE4B8-9F9C-4236-8672-E2A2B136BAB7}" type="slidenum">
              <a:rPr lang="ar-EG"/>
              <a:pPr>
                <a:defRPr/>
              </a:pPr>
              <a:t>‹#›</a:t>
            </a:fld>
            <a:endParaRPr lang="ar-EG"/>
          </a:p>
        </p:txBody>
      </p:sp>
    </p:spTree>
    <p:extLst>
      <p:ext uri="{BB962C8B-B14F-4D97-AF65-F5344CB8AC3E}">
        <p14:creationId xmlns:p14="http://schemas.microsoft.com/office/powerpoint/2010/main" val="240877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F60813-711F-4D09-A3FE-7ABF3D25BC93}" type="datetimeFigureOut">
              <a:rPr lang="ar-EG"/>
              <a:pPr>
                <a:defRPr/>
              </a:pPr>
              <a:t>02/08/1441</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1860520-6CC4-4C4A-B6E3-78686BA74054}" type="slidenum">
              <a:rPr lang="ar-EG"/>
              <a:pPr>
                <a:defRPr/>
              </a:pPr>
              <a:t>‹#›</a:t>
            </a:fld>
            <a:endParaRPr lang="ar-EG"/>
          </a:p>
        </p:txBody>
      </p:sp>
    </p:spTree>
    <p:extLst>
      <p:ext uri="{BB962C8B-B14F-4D97-AF65-F5344CB8AC3E}">
        <p14:creationId xmlns:p14="http://schemas.microsoft.com/office/powerpoint/2010/main" val="278803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1AE21385-ABAC-42D0-93BD-75DB472E0EE4}" type="datetimeFigureOut">
              <a:rPr lang="ar-EG"/>
              <a:pPr>
                <a:defRPr/>
              </a:pPr>
              <a:t>02/08/1441</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15E0F83-23F3-4197-B265-7D4CCDDB06BD}" type="slidenum">
              <a:rPr lang="ar-EG"/>
              <a:pPr>
                <a:defRPr/>
              </a:pPr>
              <a:t>‹#›</a:t>
            </a:fld>
            <a:endParaRPr lang="ar-EG"/>
          </a:p>
        </p:txBody>
      </p:sp>
    </p:spTree>
    <p:extLst>
      <p:ext uri="{BB962C8B-B14F-4D97-AF65-F5344CB8AC3E}">
        <p14:creationId xmlns:p14="http://schemas.microsoft.com/office/powerpoint/2010/main" val="213235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6BCB8772-F37E-4417-8170-4E19706A4744}" type="datetimeFigureOut">
              <a:rPr lang="ar-EG"/>
              <a:pPr>
                <a:defRPr/>
              </a:pPr>
              <a:t>02/08/1441</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2B641E9F-5261-4249-90C4-E7AF23CF150D}" type="slidenum">
              <a:rPr lang="ar-EG"/>
              <a:pPr>
                <a:defRPr/>
              </a:pPr>
              <a:t>‹#›</a:t>
            </a:fld>
            <a:endParaRPr lang="ar-EG"/>
          </a:p>
        </p:txBody>
      </p:sp>
    </p:spTree>
    <p:extLst>
      <p:ext uri="{BB962C8B-B14F-4D97-AF65-F5344CB8AC3E}">
        <p14:creationId xmlns:p14="http://schemas.microsoft.com/office/powerpoint/2010/main" val="27251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15BCADAA-17BB-4BE9-B9DF-6D9A0C6321A3}" type="datetimeFigureOut">
              <a:rPr lang="ar-EG"/>
              <a:pPr>
                <a:defRPr/>
              </a:pPr>
              <a:t>02/08/1441</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5797943C-B083-4A29-8602-05D713A63E57}" type="slidenum">
              <a:rPr lang="ar-EG"/>
              <a:pPr>
                <a:defRPr/>
              </a:pPr>
              <a:t>‹#›</a:t>
            </a:fld>
            <a:endParaRPr lang="ar-EG"/>
          </a:p>
        </p:txBody>
      </p:sp>
    </p:spTree>
    <p:extLst>
      <p:ext uri="{BB962C8B-B14F-4D97-AF65-F5344CB8AC3E}">
        <p14:creationId xmlns:p14="http://schemas.microsoft.com/office/powerpoint/2010/main" val="68286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CD1D41-27EB-45C0-8383-960D39E516C0}" type="datetimeFigureOut">
              <a:rPr lang="ar-EG"/>
              <a:pPr>
                <a:defRPr/>
              </a:pPr>
              <a:t>02/08/1441</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67B0457F-9A64-48C4-BA60-6D81CCA6E6AD}" type="slidenum">
              <a:rPr lang="ar-EG"/>
              <a:pPr>
                <a:defRPr/>
              </a:pPr>
              <a:t>‹#›</a:t>
            </a:fld>
            <a:endParaRPr lang="ar-EG"/>
          </a:p>
        </p:txBody>
      </p:sp>
    </p:spTree>
    <p:extLst>
      <p:ext uri="{BB962C8B-B14F-4D97-AF65-F5344CB8AC3E}">
        <p14:creationId xmlns:p14="http://schemas.microsoft.com/office/powerpoint/2010/main" val="52916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440284-483A-4371-AECE-3BB250413129}" type="datetimeFigureOut">
              <a:rPr lang="ar-EG"/>
              <a:pPr>
                <a:defRPr/>
              </a:pPr>
              <a:t>02/08/1441</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003B5B2F-7EB3-4090-8A48-B162C867B5B4}" type="slidenum">
              <a:rPr lang="ar-EG"/>
              <a:pPr>
                <a:defRPr/>
              </a:pPr>
              <a:t>‹#›</a:t>
            </a:fld>
            <a:endParaRPr lang="ar-EG"/>
          </a:p>
        </p:txBody>
      </p:sp>
    </p:spTree>
    <p:extLst>
      <p:ext uri="{BB962C8B-B14F-4D97-AF65-F5344CB8AC3E}">
        <p14:creationId xmlns:p14="http://schemas.microsoft.com/office/powerpoint/2010/main" val="128817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601B62-AB42-4BBC-A6C9-0DD2625D0774}" type="datetimeFigureOut">
              <a:rPr lang="ar-EG"/>
              <a:pPr>
                <a:defRPr/>
              </a:pPr>
              <a:t>02/08/1441</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38E4DEF5-12FF-4690-BD0D-F25648F0EF9C}" type="slidenum">
              <a:rPr lang="ar-EG"/>
              <a:pPr>
                <a:defRPr/>
              </a:pPr>
              <a:t>‹#›</a:t>
            </a:fld>
            <a:endParaRPr lang="ar-EG"/>
          </a:p>
        </p:txBody>
      </p:sp>
    </p:spTree>
    <p:extLst>
      <p:ext uri="{BB962C8B-B14F-4D97-AF65-F5344CB8AC3E}">
        <p14:creationId xmlns:p14="http://schemas.microsoft.com/office/powerpoint/2010/main" val="22793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EG"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smtClean="0"/>
              <a:t>Click to edit Master text styles</a:t>
            </a:r>
          </a:p>
          <a:p>
            <a:pPr lvl="1"/>
            <a:r>
              <a:rPr lang="en-US" altLang="ar-EG" smtClean="0"/>
              <a:t>Second level</a:t>
            </a:r>
          </a:p>
          <a:p>
            <a:pPr lvl="2"/>
            <a:r>
              <a:rPr lang="en-US" altLang="ar-EG" smtClean="0"/>
              <a:t>Third level</a:t>
            </a:r>
          </a:p>
          <a:p>
            <a:pPr lvl="3"/>
            <a:r>
              <a:rPr lang="en-US" altLang="ar-EG" smtClean="0"/>
              <a:t>Fourth level</a:t>
            </a:r>
          </a:p>
          <a:p>
            <a:pPr lvl="4"/>
            <a:r>
              <a:rPr lang="en-US" altLang="ar-EG"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9B430E-1E17-4E19-A85F-DDE39115E3DB}" type="datetimeFigureOut">
              <a:rPr lang="ar-EG"/>
              <a:pPr>
                <a:defRPr/>
              </a:pPr>
              <a:t>02/08/1441</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BD5EEA-DCD5-4BEC-AB76-628231B4F011}"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eg/url?sa=i&amp;rct=j&amp;q=&amp;esrc=s&amp;frm=1&amp;source=images&amp;cd=&amp;cad=rja&amp;uact=8&amp;ved=0CAcQjRw&amp;url=http://www.tutorsglobe.com/homework-help/botany/length-of-stamens-73405.aspx&amp;ei=qnnoVMKYIMWiygOUuoHwBg&amp;bvm=bv.86475890,d.bGQ&amp;psig=AFQjCNEB0EOX4tbghDiC8JhV8ltJjzASPA&amp;ust=1424607925943280"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cas.vanderbilt.edu/bioimages/biohires/i/himca--frexploded29368.JPG"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com.eg/url?sa=i&amp;rct=j&amp;q=&amp;esrc=s&amp;frm=1&amp;source=images&amp;cd=&amp;cad=rja&amp;uact=8&amp;ved=0CAcQjRw&amp;url=http://geog.queensu.ca/cbawo/flora/glossary_list.html&amp;ei=2i3fVOv3H8OZygPL_oL4Cw&amp;bvm=bv.85970519,d.bGQ&amp;psig=AFQjCNGIimfPz7GsKbaWPOzo1RixJwV-2g&amp;ust=1423998040461054" TargetMode="Externa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eg/url?sa=i&amp;rct=j&amp;q=&amp;esrc=s&amp;frm=1&amp;source=images&amp;cd=&amp;cad=rja&amp;uact=8&amp;ved=0CAcQjRw&amp;url=http://www.yourarticlelibrary.com/biology/pistil-female-reproductive-organ-of-flowering-plants/11756/&amp;ei=WqrpVL2nNMn4ywOt4YK4Aw&amp;bvm=bv.86475890,d.bGQ&amp;psig=AFQjCNHtguMJ9vsaUlQ0IVO72rchix1R-Q&amp;ust=1424685945934022"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eg/url?sa=i&amp;rct=j&amp;q=&amp;esrc=s&amp;frm=1&amp;source=images&amp;cd=&amp;cad=rja&amp;uact=8&amp;ved=0CAcQjRw&amp;url=http://www.yourarticlelibrary.com/biology/pistil-female-reproductive-organ-of-flowering-plants/11756/&amp;ei=WqrpVL2nNMn4ywOt4YK4Aw&amp;bvm=bv.86475890,d.bGQ&amp;psig=AFQjCNHtguMJ9vsaUlQ0IVO72rchix1R-Q&amp;ust=142468594593402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m.eg/url?sa=i&amp;rct=j&amp;q=&amp;esrc=s&amp;frm=1&amp;source=images&amp;cd=&amp;cad=rja&amp;uact=8&amp;ved=0CAcQjRw&amp;url=http://biology.tutorvista.com/plant-kingdom/flower.html&amp;ei=EJTYVOWXM4GWygPwxIG4AQ&amp;bvm=bv.85464276,d.bGQ&amp;psig=AFQjCNFSACeR_-k6Uamquj8inU9VD8Eurw&amp;ust=142356552804485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eg/url?sa=i&amp;rct=j&amp;q=&amp;esrc=s&amp;frm=1&amp;source=images&amp;cd=&amp;cad=rja&amp;uact=8&amp;ved=0CAcQjRw&amp;url=http://www.kshitij-pmt.com/Biology/Morphology-of-flowering-plants/flower.aspx&amp;ei=ua3pVIy_Foj6ywPo7YCQBA&amp;bvm=bv.86475890,d.bGQ&amp;psig=AFQjCNHvgxv-1A_kjBIySKyeXxs6gmVHkw&amp;ust=1424686496429098"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eg/url?sa=i&amp;rct=j&amp;q=&amp;esrc=s&amp;frm=1&amp;source=images&amp;cd=&amp;cad=rja&amp;uact=8&amp;ved=0CAcQjRw&amp;url=http://www.gopixpic.com/1024/picture-%C2%A9calyx/http:||calyxpix*com|wp-content|uploads|2013|07|riat_sat_0210-N*jpg/&amp;ei=uZPYVJeyIYq_ygObmoGADg&amp;bvm=bv.85464276,d.bGQ&amp;psig=AFQjCNFSACeR_-k6Uamquj8inU9VD8Eurw&amp;ust=1423565528044855"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eg/url?sa=i&amp;rct=j&amp;q=&amp;esrc=s&amp;frm=1&amp;source=images&amp;cd=&amp;cad=rja&amp;uact=8&amp;ved=0CAcQjRw&amp;url=http://www.ext.colostate.edu/mg/gardennotes/135.html&amp;ei=P5DYVITNHeKuygPw9YHgCQ&amp;bvm=bv.85464276,d.bGQ&amp;psig=AFQjCNFCzPVhqJQWJ6ME3uCMHuiJMIdqxA&amp;ust=1423565152354436"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google.com.eg/url?sa=i&amp;rct=j&amp;q=&amp;esrc=s&amp;frm=1&amp;source=images&amp;cd=&amp;cad=rja&amp;uact=8&amp;ved=0CAcQjRw&amp;url=http://www.anbg.gov.au/PLANTFAM/AUST1F.HTM&amp;ei=4JDYVMmQIMX4ywOonYDQCw&amp;bvm=bv.85464276,d.bGQ&amp;psig=AFQjCNFkegO7oFSzt5kLJL4vZk49gn20Lg&amp;ust=1423565312976187"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eg/url?sa=i&amp;rct=j&amp;q=&amp;esrc=s&amp;frm=1&amp;source=images&amp;cd=&amp;cad=rja&amp;uact=8&amp;ved=&amp;url=https://pbiosunflowers.wordpress.com/&amp;ei=WSnfVJKED4H6ygOJi4LoCg&amp;bvm=bv.85970519,d.bGQ&amp;psig=AFQjCNHVRXeeHLXDb_0B08MHEuhTAUCwRQ&amp;ust=142399765783242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eg/url?sa=i&amp;rct=j&amp;q=&amp;esrc=s&amp;frm=1&amp;source=images&amp;cd=&amp;cad=rja&amp;uact=8&amp;ved=0CAcQjRw&amp;url=http://www.northernontarioflora.ca/inflorescence_types.cfm&amp;ei=o8LhVJLCO6bXyQOF34DACQ&amp;bvm=bv.85970519,d.bGQ&amp;psig=AFQjCNH3swzhhs0gjdWxeziJDdRlW9LeNg&amp;ust=1424167849356782"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eg/url?sa=i&amp;rct=j&amp;q=&amp;esrc=s&amp;frm=1&amp;source=images&amp;cd=&amp;cad=rja&amp;uact=8&amp;ved=0CAcQjRw&amp;url=http://biology4isc.weebly.com/4-reproduction-in-angiosperms.html&amp;ei=mcXhVPT9DsH8ygOZ_YDgAQ&amp;bvm=bv.85970519,d.bGQ&amp;psig=AFQjCNHllXPoq5Cle-Cmg4s3JYaLZ8XoRw&amp;ust=142416865947764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eg/url?sa=i&amp;rct=j&amp;q=&amp;esrc=s&amp;frm=1&amp;source=images&amp;cd=&amp;cad=rja&amp;uact=8&amp;ved=0CAcQjRw&amp;url=http://greatneck.k12.ny.us/gnps/shs/dept/science/krauz/bio/Biology_Homework_Quarter_3.htm&amp;ei=qYjYVLaHG8W57gaAyYDYDg&amp;bvm=bv.85464276,d.d2s&amp;psig=AFQjCNEylEiOPS1NyzPJzXlJg4SYJCKfpg&amp;ust=1423563263535783"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eg/url?sa=i&amp;rct=j&amp;q=&amp;esrc=s&amp;frm=1&amp;source=images&amp;cd=&amp;cad=rja&amp;uact=8&amp;ved=0CAcQjRw&amp;url=http://manoba.blogspot.com/&amp;ei=Zo7YVL6cBcve7AbFq4HgDg&amp;bvm=bv.85464276,d.bGQ&amp;psig=AFQjCNGOAp9w3H_jFMvzR1T9sVEZMy7DUA&amp;ust=1423564660411860"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g/url?sa=i&amp;rct=j&amp;q=&amp;esrc=s&amp;frm=1&amp;source=images&amp;cd=&amp;cad=rja&amp;uact=8&amp;ved=0CAcQjRw&amp;url=http://www.cpalms.org/Public/PreviewResource/Preview/5891&amp;ei=YH3YVJXQEuHRywO8voFQ&amp;bvm=bv.85464276,d.bGQ&amp;psig=AFQjCNHYJI1C_AugWmmwQOSeQuDSwWPxKg&amp;ust=1423560247847766"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eg/url?sa=i&amp;rct=j&amp;q=&amp;esrc=s&amp;frm=1&amp;source=images&amp;cd=&amp;cad=rja&amp;uact=8&amp;ved=0CAcQjRw&amp;url=http://www.digilibraries.com/html_ebooks/118511/33757/www.digilibraries.com@33757@33757-h@33757-h-6.htm&amp;ei=n3joVL2EGoTZywOVzID4DQ&amp;bvm=bv.86475890,d.bGQ&amp;psig=AFQjCNHIX9FBgTlypaAF-Fm3zHLLG8r-8g&amp;ust=1424607654919570"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EG" altLang="ar-EG" b="1" smtClean="0"/>
              <a:t> </a:t>
            </a:r>
            <a:r>
              <a:rPr lang="en-US" altLang="ar-EG" b="1" smtClean="0"/>
              <a:t>Plant Taxonomy</a:t>
            </a:r>
            <a:endParaRPr lang="ar-EG" altLang="ar-EG" smtClean="0"/>
          </a:p>
        </p:txBody>
      </p:sp>
      <p:sp>
        <p:nvSpPr>
          <p:cNvPr id="3075" name="Content Placeholder 3"/>
          <p:cNvSpPr>
            <a:spLocks noGrp="1"/>
          </p:cNvSpPr>
          <p:nvPr>
            <p:ph idx="1"/>
          </p:nvPr>
        </p:nvSpPr>
        <p:spPr/>
        <p:txBody>
          <a:bodyPr/>
          <a:lstStyle/>
          <a:p>
            <a:pPr algn="l" rtl="0" eaLnBrk="1"/>
            <a:r>
              <a:rPr lang="en-US" altLang="ar-EG" b="1" smtClean="0"/>
              <a:t>Taxonomy </a:t>
            </a:r>
            <a:r>
              <a:rPr lang="en-US" altLang="ar-EG" b="1" i="1" smtClean="0"/>
              <a:t>is a science that deals with the i</a:t>
            </a:r>
            <a:r>
              <a:rPr lang="en-US" altLang="ar-EG" b="1" i="1" u="sng" smtClean="0"/>
              <a:t>dentification</a:t>
            </a:r>
            <a:r>
              <a:rPr lang="en-US" altLang="ar-EG" b="1" i="1" smtClean="0"/>
              <a:t>,</a:t>
            </a:r>
            <a:endParaRPr lang="en-US" altLang="ar-EG" smtClean="0"/>
          </a:p>
          <a:p>
            <a:pPr algn="l" rtl="0" eaLnBrk="1"/>
            <a:r>
              <a:rPr lang="en-US" altLang="ar-EG" b="1" i="1" smtClean="0"/>
              <a:t>                                                                 </a:t>
            </a:r>
            <a:r>
              <a:rPr lang="en-US" altLang="ar-EG" b="1" i="1" u="sng" smtClean="0"/>
              <a:t>Nomenclature </a:t>
            </a:r>
            <a:r>
              <a:rPr lang="en-US" altLang="ar-EG" b="1" i="1" smtClean="0"/>
              <a:t>and </a:t>
            </a:r>
            <a:endParaRPr lang="en-US" altLang="ar-EG" smtClean="0"/>
          </a:p>
          <a:p>
            <a:pPr algn="l" rtl="0" eaLnBrk="1"/>
            <a:endParaRPr lang="en-US" altLang="ar-EG" smtClean="0"/>
          </a:p>
          <a:p>
            <a:pPr algn="l" rtl="0" eaLnBrk="1" hangingPunct="1"/>
            <a:r>
              <a:rPr lang="en-US" altLang="ar-EG" b="1" smtClean="0"/>
              <a:t>Classification of plants</a:t>
            </a:r>
            <a:r>
              <a:rPr lang="en-US" altLang="ar-EG" smtClean="0"/>
              <a:t>:   is the grouping together of plants whose similarities are greater than their differences.</a:t>
            </a:r>
            <a:r>
              <a:rPr lang="ar-SA" altLang="ar-EG" smtClean="0"/>
              <a:t> </a:t>
            </a:r>
            <a:endParaRPr lang="en-US" altLang="ar-EG" smtClean="0"/>
          </a:p>
          <a:p>
            <a:pPr algn="l" rtl="0" eaLnBrk="1" hangingPunct="1"/>
            <a:endParaRPr lang="ar-EG" altLang="ar-EG"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ecure.tutorsglobe.com/CMSImages/1381_length%20of%20stame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60350"/>
            <a:ext cx="65532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Cocon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330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8" descr="0617-01cocon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30480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image.slidesharecdn.com/6450195/95/seed-dispersal-11-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0325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eed Dispers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6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611188" y="2781300"/>
            <a:ext cx="8229600" cy="1143000"/>
          </a:xfrm>
        </p:spPr>
        <p:txBody>
          <a:bodyPr/>
          <a:lstStyle/>
          <a:p>
            <a:pPr eaLnBrk="1" hangingPunct="1"/>
            <a:r>
              <a:rPr lang="en-US" altLang="ar-EG" b="1" smtClean="0"/>
              <a:t>4) Mechanical dispersal</a:t>
            </a:r>
            <a:r>
              <a:rPr lang="en-US" altLang="ar-EG" smtClean="0"/>
              <a:t/>
            </a:r>
            <a:br>
              <a:rPr lang="en-US" altLang="ar-EG" smtClean="0"/>
            </a:br>
            <a:endParaRPr lang="ar-EG" altLang="ar-EG"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image.slidesharecdn.com/seeddispersal-140412221035-phpapp01/95/seed-dispersal-8-1024.jpg?cb=13973589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7" descr="wimca--frexploded29368">
            <a:hlinkClick r:id="rId2"/>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r="38585"/>
          <a:stretch>
            <a:fillRect/>
          </a:stretch>
        </p:blipFill>
        <p:spPr bwMode="auto">
          <a:xfrm>
            <a:off x="714375" y="500063"/>
            <a:ext cx="803275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ctrTitle"/>
          </p:nvPr>
        </p:nvSpPr>
        <p:spPr/>
        <p:txBody>
          <a:bodyPr/>
          <a:lstStyle/>
          <a:p>
            <a:endParaRPr lang="en-US" smtClean="0">
              <a:cs typeface="Times New Roman" pitchFamily="18" charset="0"/>
            </a:endParaRPr>
          </a:p>
        </p:txBody>
      </p:sp>
      <p:sp>
        <p:nvSpPr>
          <p:cNvPr id="3" name="Subtitle 2"/>
          <p:cNvSpPr>
            <a:spLocks noGrp="1"/>
          </p:cNvSpPr>
          <p:nvPr>
            <p:ph type="subTitle" idx="1"/>
          </p:nvPr>
        </p:nvSpPr>
        <p:spPr>
          <a:xfrm>
            <a:off x="1403350" y="3860800"/>
            <a:ext cx="6400800" cy="1752600"/>
          </a:xfrm>
        </p:spPr>
        <p:txBody>
          <a:bodyPr/>
          <a:lstStyle/>
          <a:p>
            <a:pPr>
              <a:defRPr/>
            </a:pPr>
            <a:r>
              <a:rPr lang="ar-SA" sz="4800" dirty="0" smtClean="0"/>
              <a:t>المحاضرة الخامسة</a:t>
            </a:r>
            <a:endParaRPr lang="en-US" sz="4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ctrTitle"/>
          </p:nvPr>
        </p:nvSpPr>
        <p:spPr/>
        <p:txBody>
          <a:bodyPr/>
          <a:lstStyle/>
          <a:p>
            <a:r>
              <a:rPr lang="en-US" altLang="ar-EG" b="1" smtClean="0"/>
              <a:t>Class " 1 ": Monocotyledonae</a:t>
            </a:r>
            <a:endParaRPr lang="ar-EG" altLang="ar-EG" smtClean="0"/>
          </a:p>
        </p:txBody>
      </p:sp>
      <p:sp>
        <p:nvSpPr>
          <p:cNvPr id="110595" name="Subtitle 2"/>
          <p:cNvSpPr>
            <a:spLocks noGrp="1"/>
          </p:cNvSpPr>
          <p:nvPr>
            <p:ph type="subTitle" idx="1"/>
          </p:nvPr>
        </p:nvSpPr>
        <p:spPr/>
        <p:txBody>
          <a:bodyPr/>
          <a:lstStyle/>
          <a:p>
            <a:r>
              <a:rPr lang="en-US" altLang="ar-EG" sz="4400" b="1" smtClean="0">
                <a:solidFill>
                  <a:schemeClr val="tx1"/>
                </a:solidFill>
              </a:rPr>
              <a:t>Order Glumiflorae </a:t>
            </a:r>
            <a:endParaRPr lang="ar-EG" altLang="ar-EG" sz="4400" smtClean="0">
              <a:solidFill>
                <a:schemeClr val="tx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ar-EG" b="1" smtClean="0"/>
              <a:t>Order Glumiflorae </a:t>
            </a:r>
            <a:endParaRPr lang="ar-EG" altLang="ar-EG" smtClean="0"/>
          </a:p>
        </p:txBody>
      </p:sp>
      <p:sp>
        <p:nvSpPr>
          <p:cNvPr id="111619" name="Content Placeholder 2"/>
          <p:cNvSpPr>
            <a:spLocks noGrp="1"/>
          </p:cNvSpPr>
          <p:nvPr>
            <p:ph idx="1"/>
          </p:nvPr>
        </p:nvSpPr>
        <p:spPr/>
        <p:txBody>
          <a:bodyPr/>
          <a:lstStyle/>
          <a:p>
            <a:pPr algn="l" rtl="0"/>
            <a:r>
              <a:rPr lang="en-US" altLang="ar-EG" smtClean="0"/>
              <a:t>The order is characterized by the presence of very small flowers arranged in spikelets. The flower has no real perianth and composed usually of three or six stamens and a superior ovary consisting of one or two carpels. It arises in the axile of a dry bract. The fruit may be </a:t>
            </a:r>
            <a:r>
              <a:rPr lang="en-US" altLang="ar-EG" b="1" smtClean="0"/>
              <a:t>caryopsis</a:t>
            </a:r>
            <a:r>
              <a:rPr lang="en-US" altLang="ar-EG" smtClean="0"/>
              <a:t> or </a:t>
            </a:r>
            <a:r>
              <a:rPr lang="en-US" altLang="ar-EG" b="1" smtClean="0"/>
              <a:t>achene</a:t>
            </a:r>
            <a:r>
              <a:rPr lang="en-US" altLang="ar-EG" smtClean="0"/>
              <a:t> with rich endosperm. The family </a:t>
            </a:r>
            <a:r>
              <a:rPr lang="en-US" altLang="ar-EG" b="1" smtClean="0"/>
              <a:t>Gramineae</a:t>
            </a:r>
            <a:r>
              <a:rPr lang="en-US" altLang="ar-EG" smtClean="0"/>
              <a:t> is described as an example of this order.</a:t>
            </a:r>
            <a:r>
              <a:rPr lang="ar-SA" altLang="ar-EG" smtClean="0"/>
              <a:t> </a:t>
            </a:r>
            <a:endParaRPr lang="en-US" altLang="ar-EG" smtClean="0"/>
          </a:p>
          <a:p>
            <a:pPr algn="l" rtl="0"/>
            <a:endParaRPr lang="ar-EG" altLang="ar-EG"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ar-EG" b="1" smtClean="0"/>
              <a:t>Family Gramineae </a:t>
            </a:r>
            <a:r>
              <a:rPr lang="en-US" altLang="ar-EG" smtClean="0"/>
              <a:t>(grass family). </a:t>
            </a:r>
            <a:endParaRPr lang="ar-EG" altLang="ar-EG" smtClean="0"/>
          </a:p>
        </p:txBody>
      </p:sp>
      <p:sp>
        <p:nvSpPr>
          <p:cNvPr id="112643" name="Content Placeholder 2"/>
          <p:cNvSpPr>
            <a:spLocks noGrp="1"/>
          </p:cNvSpPr>
          <p:nvPr>
            <p:ph idx="1"/>
          </p:nvPr>
        </p:nvSpPr>
        <p:spPr/>
        <p:txBody>
          <a:bodyPr/>
          <a:lstStyle/>
          <a:p>
            <a:pPr algn="l" rtl="0">
              <a:buFont typeface="Arial" pitchFamily="34" charset="0"/>
              <a:buNone/>
            </a:pPr>
            <a:r>
              <a:rPr lang="en-US" altLang="ar-EG" smtClean="0"/>
              <a:t>1-Annual or perennial herbs, rarely woody (</a:t>
            </a:r>
            <a:r>
              <a:rPr lang="en-US" altLang="ar-EG" i="1" smtClean="0"/>
              <a:t>Bambusa</a:t>
            </a:r>
            <a:r>
              <a:rPr lang="en-US" altLang="ar-EG" smtClean="0"/>
              <a:t> spp.).</a:t>
            </a:r>
          </a:p>
          <a:p>
            <a:pPr algn="l" rtl="0">
              <a:buFont typeface="Arial" pitchFamily="34" charset="0"/>
              <a:buNone/>
            </a:pPr>
            <a:r>
              <a:rPr lang="en-US" altLang="ar-EG" smtClean="0"/>
              <a:t>2-The stems (culms) are with hollow internodes and swollen nodes. In few species, e.g. </a:t>
            </a:r>
            <a:r>
              <a:rPr lang="en-US" altLang="ar-EG" b="1" smtClean="0"/>
              <a:t>Saccharum officinarum </a:t>
            </a:r>
            <a:r>
              <a:rPr lang="en-US" altLang="ar-EG" smtClean="0"/>
              <a:t>the clum is solid.</a:t>
            </a:r>
          </a:p>
          <a:p>
            <a:pPr algn="l" rtl="0">
              <a:buFont typeface="Arial" pitchFamily="34" charset="0"/>
              <a:buNone/>
            </a:pPr>
            <a:r>
              <a:rPr lang="en-US" altLang="ar-EG" smtClean="0"/>
              <a:t> </a:t>
            </a:r>
            <a:endParaRPr lang="ar-EG" altLang="ar-EG"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lidesharecdn.com/flowerdescription-1-130908100614-/95/flower-morphology-16-638.jpg?cb=1378652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38"/>
            <a:ext cx="8713787" cy="60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r>
              <a:rPr lang="en-US" altLang="ar-EG" b="1" smtClean="0"/>
              <a:t>Family Gramineae </a:t>
            </a:r>
            <a:r>
              <a:rPr lang="en-US" altLang="ar-EG" smtClean="0"/>
              <a:t>(grass family). </a:t>
            </a:r>
            <a:endParaRPr lang="ar-EG" altLang="ar-EG" smtClean="0"/>
          </a:p>
        </p:txBody>
      </p:sp>
      <p:sp>
        <p:nvSpPr>
          <p:cNvPr id="113667" name="Content Placeholder 5"/>
          <p:cNvSpPr>
            <a:spLocks noGrp="1"/>
          </p:cNvSpPr>
          <p:nvPr>
            <p:ph sz="half" idx="2"/>
          </p:nvPr>
        </p:nvSpPr>
        <p:spPr/>
        <p:txBody>
          <a:bodyPr/>
          <a:lstStyle/>
          <a:p>
            <a:pPr algn="l" rtl="0">
              <a:buFont typeface="Arial" pitchFamily="34" charset="0"/>
              <a:buNone/>
            </a:pPr>
            <a:r>
              <a:rPr lang="en-US" altLang="ar-EG" smtClean="0"/>
              <a:t>3-Leaves are usually alternate and two-ranked. They have sheathing bases. There is a membranous structure called ligule at the junction of the sheath and leaf-blade. The blade is usually linear and parallel-veined.</a:t>
            </a:r>
            <a:r>
              <a:rPr lang="ar-SA" altLang="ar-EG" smtClean="0"/>
              <a:t> </a:t>
            </a:r>
            <a:endParaRPr lang="en-US" altLang="ar-EG" smtClean="0"/>
          </a:p>
          <a:p>
            <a:pPr algn="l" rtl="0"/>
            <a:r>
              <a:rPr lang="ar-SA" altLang="ar-EG" smtClean="0"/>
              <a:t>	</a:t>
            </a:r>
            <a:endParaRPr lang="en-US" altLang="ar-EG" smtClean="0"/>
          </a:p>
          <a:p>
            <a:endParaRPr lang="ar-EG" altLang="ar-EG" smtClean="0"/>
          </a:p>
        </p:txBody>
      </p:sp>
      <p:pic>
        <p:nvPicPr>
          <p:cNvPr id="113668"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9288" y="1600200"/>
            <a:ext cx="3654425" cy="4525963"/>
          </a:xfr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ar-EG" b="1" smtClean="0"/>
              <a:t>Inflorescence</a:t>
            </a:r>
            <a:endParaRPr lang="ar-EG" altLang="ar-EG" smtClean="0"/>
          </a:p>
        </p:txBody>
      </p:sp>
      <p:sp>
        <p:nvSpPr>
          <p:cNvPr id="114691" name="Content Placeholder 3"/>
          <p:cNvSpPr>
            <a:spLocks noGrp="1"/>
          </p:cNvSpPr>
          <p:nvPr>
            <p:ph sz="half" idx="2"/>
          </p:nvPr>
        </p:nvSpPr>
        <p:spPr/>
        <p:txBody>
          <a:bodyPr/>
          <a:lstStyle/>
          <a:p>
            <a:pPr algn="l" rtl="0"/>
            <a:r>
              <a:rPr lang="en-US" altLang="ar-EG" sz="2400" smtClean="0"/>
              <a:t>The unit of the inflorescence is a spikelet not the individual flower. The spikelets (small spike) are composed of an axis called </a:t>
            </a:r>
            <a:r>
              <a:rPr lang="en-US" altLang="ar-EG" sz="2400" b="1" smtClean="0"/>
              <a:t>rachilla </a:t>
            </a:r>
            <a:r>
              <a:rPr lang="en-US" altLang="ar-EG" sz="2400" smtClean="0"/>
              <a:t>carrying one or more flowers. The flowers in each spikelet are enclosed in two bracts, the </a:t>
            </a:r>
            <a:r>
              <a:rPr lang="en-US" altLang="ar-EG" sz="2400" b="1" smtClean="0"/>
              <a:t>glumes</a:t>
            </a:r>
            <a:r>
              <a:rPr lang="en-US" altLang="ar-EG" sz="2400" smtClean="0"/>
              <a:t>. The lower bract is called the </a:t>
            </a:r>
            <a:r>
              <a:rPr lang="en-US" altLang="ar-EG" sz="2400" b="1" smtClean="0"/>
              <a:t>first glume</a:t>
            </a:r>
            <a:r>
              <a:rPr lang="en-US" altLang="ar-EG" sz="2400" smtClean="0"/>
              <a:t> while the upper one is termed </a:t>
            </a:r>
            <a:r>
              <a:rPr lang="en-US" altLang="ar-EG" sz="2400" b="1" smtClean="0"/>
              <a:t>second </a:t>
            </a:r>
            <a:r>
              <a:rPr lang="en-US" altLang="ar-EG" b="1" smtClean="0"/>
              <a:t>glume</a:t>
            </a:r>
            <a:endParaRPr lang="ar-EG" altLang="ar-EG" smtClean="0"/>
          </a:p>
        </p:txBody>
      </p:sp>
      <p:pic>
        <p:nvPicPr>
          <p:cNvPr id="114692" name="Picture 2" descr="https://encrypted-tbn0.gstatic.com/images?q=tbn:ANd9GcThOADqxxSplErV2qgtMIm6Qqh_TfMn-vpXwrMtHN8OjI5Zs11Y">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1500" y="1571625"/>
            <a:ext cx="4143375" cy="4786313"/>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ar-EG" smtClean="0"/>
              <a:t>The flower</a:t>
            </a:r>
            <a:endParaRPr lang="ar-EG" altLang="ar-EG" smtClean="0"/>
          </a:p>
        </p:txBody>
      </p:sp>
      <p:sp>
        <p:nvSpPr>
          <p:cNvPr id="115715" name="Content Placeholder 3"/>
          <p:cNvSpPr>
            <a:spLocks noGrp="1"/>
          </p:cNvSpPr>
          <p:nvPr>
            <p:ph sz="half" idx="2"/>
          </p:nvPr>
        </p:nvSpPr>
        <p:spPr/>
        <p:txBody>
          <a:bodyPr/>
          <a:lstStyle/>
          <a:p>
            <a:pPr algn="l" rtl="0"/>
            <a:r>
              <a:rPr lang="en-US" altLang="ar-EG" smtClean="0"/>
              <a:t>. Each flower (naked) is consists of one </a:t>
            </a:r>
            <a:r>
              <a:rPr lang="en-US" altLang="ar-EG" b="1" smtClean="0"/>
              <a:t>ovary</a:t>
            </a:r>
            <a:r>
              <a:rPr lang="en-US" altLang="ar-EG" smtClean="0"/>
              <a:t> with 2 </a:t>
            </a:r>
            <a:r>
              <a:rPr lang="en-US" altLang="ar-EG" b="1" smtClean="0"/>
              <a:t>feathery stigmas </a:t>
            </a:r>
            <a:r>
              <a:rPr lang="en-US" altLang="ar-EG" smtClean="0"/>
              <a:t>and 3 </a:t>
            </a:r>
            <a:r>
              <a:rPr lang="en-US" altLang="ar-EG" b="1" smtClean="0"/>
              <a:t>stamens</a:t>
            </a:r>
            <a:r>
              <a:rPr lang="en-US" altLang="ar-EG" smtClean="0"/>
              <a:t> with long </a:t>
            </a:r>
            <a:r>
              <a:rPr lang="en-US" altLang="ar-EG" b="1" smtClean="0"/>
              <a:t>filaments </a:t>
            </a:r>
            <a:r>
              <a:rPr lang="en-US" altLang="ar-EG" smtClean="0"/>
              <a:t>and </a:t>
            </a:r>
            <a:r>
              <a:rPr lang="en-US" altLang="ar-EG" b="1" smtClean="0"/>
              <a:t>versatile anthers </a:t>
            </a:r>
            <a:r>
              <a:rPr lang="en-US" altLang="ar-EG" smtClean="0"/>
              <a:t>adapted for wind pollination. Ovary is one-loculed with a basal </a:t>
            </a:r>
            <a:r>
              <a:rPr lang="en-US" altLang="ar-EG" b="1" smtClean="0"/>
              <a:t>erect ovule</a:t>
            </a:r>
            <a:endParaRPr lang="ar-EG" altLang="ar-EG" smtClean="0"/>
          </a:p>
        </p:txBody>
      </p:sp>
      <p:pic>
        <p:nvPicPr>
          <p:cNvPr id="115716" name="Picture 2" descr="http://waynesword.palomar.edu/images/phyaur2c.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408238"/>
            <a:ext cx="4038600" cy="2909887"/>
          </a:xfr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ar-EG" b="1" smtClean="0"/>
              <a:t>Family Gramineae </a:t>
            </a:r>
            <a:r>
              <a:rPr lang="en-US" altLang="ar-EG" smtClean="0"/>
              <a:t>(grass family). </a:t>
            </a:r>
            <a:endParaRPr lang="ar-EG" altLang="ar-EG" smtClean="0"/>
          </a:p>
        </p:txBody>
      </p:sp>
      <p:sp>
        <p:nvSpPr>
          <p:cNvPr id="116739" name="Content Placeholder 3"/>
          <p:cNvSpPr>
            <a:spLocks noGrp="1"/>
          </p:cNvSpPr>
          <p:nvPr>
            <p:ph sz="half" idx="2"/>
          </p:nvPr>
        </p:nvSpPr>
        <p:spPr/>
        <p:txBody>
          <a:bodyPr/>
          <a:lstStyle/>
          <a:p>
            <a:pPr algn="l" rtl="0"/>
            <a:r>
              <a:rPr lang="en-US" altLang="ar-EG" sz="2400" smtClean="0"/>
              <a:t> Fruit is </a:t>
            </a:r>
            <a:r>
              <a:rPr lang="en-US" altLang="ar-EG" sz="2400" b="1" smtClean="0"/>
              <a:t>caryopsis</a:t>
            </a:r>
            <a:r>
              <a:rPr lang="en-US" altLang="ar-EG" sz="2400" smtClean="0"/>
              <a:t> and seed with rich </a:t>
            </a:r>
            <a:r>
              <a:rPr lang="en-US" altLang="ar-EG" sz="2400" b="1" smtClean="0"/>
              <a:t>endosperm</a:t>
            </a:r>
            <a:r>
              <a:rPr lang="en-US" altLang="ar-EG" sz="2400" smtClean="0"/>
              <a:t>. The flower is ensheathed in two bracts: the lower and outer is anterior and called </a:t>
            </a:r>
            <a:r>
              <a:rPr lang="en-US" altLang="ar-EG" sz="2400" b="1" smtClean="0"/>
              <a:t>lemma</a:t>
            </a:r>
            <a:r>
              <a:rPr lang="en-US" altLang="ar-EG" sz="2400" smtClean="0"/>
              <a:t>, and the upper and inner is posterior and is called </a:t>
            </a:r>
            <a:r>
              <a:rPr lang="en-US" altLang="ar-EG" sz="2400" b="1" smtClean="0"/>
              <a:t>palea</a:t>
            </a:r>
            <a:r>
              <a:rPr lang="en-US" altLang="ar-EG" sz="2400" smtClean="0"/>
              <a:t>. The palea encloses two very small scales called </a:t>
            </a:r>
            <a:r>
              <a:rPr lang="en-US" altLang="ar-EG" sz="2400" b="1" smtClean="0"/>
              <a:t>lodicules</a:t>
            </a:r>
            <a:r>
              <a:rPr lang="en-US" altLang="ar-EG" sz="2400" smtClean="0"/>
              <a:t>, which represent the </a:t>
            </a:r>
            <a:r>
              <a:rPr lang="en-US" altLang="ar-EG" sz="2400" b="1" smtClean="0"/>
              <a:t>p</a:t>
            </a:r>
            <a:r>
              <a:rPr lang="en-US" altLang="ar-EG" b="1" smtClean="0"/>
              <a:t>erianth</a:t>
            </a:r>
            <a:r>
              <a:rPr lang="en-US" altLang="ar-EG" smtClean="0"/>
              <a:t>.</a:t>
            </a:r>
            <a:endParaRPr lang="ar-EG" altLang="ar-EG" smtClean="0"/>
          </a:p>
        </p:txBody>
      </p:sp>
      <p:pic>
        <p:nvPicPr>
          <p:cNvPr id="116740" name="Content Placeholder 4" descr="http://waynesword.palomar.edu/images/bambfl6b.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576513"/>
            <a:ext cx="4038600" cy="2573337"/>
          </a:xfr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ar-EG" b="1" smtClean="0"/>
              <a:t>Family Gramineae </a:t>
            </a:r>
            <a:r>
              <a:rPr lang="en-US" altLang="ar-EG" smtClean="0"/>
              <a:t>(grass family)</a:t>
            </a:r>
            <a:endParaRPr lang="ar-EG" altLang="ar-EG" smtClean="0"/>
          </a:p>
        </p:txBody>
      </p:sp>
      <p:sp>
        <p:nvSpPr>
          <p:cNvPr id="117763" name="Content Placeholder 2"/>
          <p:cNvSpPr>
            <a:spLocks noGrp="1"/>
          </p:cNvSpPr>
          <p:nvPr>
            <p:ph idx="1"/>
          </p:nvPr>
        </p:nvSpPr>
        <p:spPr/>
        <p:txBody>
          <a:bodyPr/>
          <a:lstStyle/>
          <a:p>
            <a:pPr algn="l" rtl="0"/>
            <a:r>
              <a:rPr lang="en-US" altLang="ar-EG" sz="2400" b="1" smtClean="0"/>
              <a:t>A) Crop plants</a:t>
            </a:r>
            <a:endParaRPr lang="en-US" altLang="ar-EG" sz="2400" smtClean="0"/>
          </a:p>
          <a:p>
            <a:pPr algn="l" rtl="0">
              <a:buFont typeface="Arial" pitchFamily="34" charset="0"/>
              <a:buNone/>
            </a:pPr>
            <a:r>
              <a:rPr lang="ar-SA" altLang="ar-EG" sz="2400" smtClean="0"/>
              <a:t> 	</a:t>
            </a:r>
            <a:r>
              <a:rPr lang="en-US" altLang="ar-EG" sz="2400" i="1" smtClean="0"/>
              <a:t>Triticum vulgar, Zea mays, Saccharum officinarum, Oryza sativa, Hordeum vulgar, Sorghum durra.</a:t>
            </a:r>
            <a:endParaRPr lang="en-US" altLang="ar-EG" sz="2400" smtClean="0"/>
          </a:p>
          <a:p>
            <a:pPr algn="l" rtl="0">
              <a:buFont typeface="Arial" pitchFamily="34" charset="0"/>
              <a:buNone/>
            </a:pPr>
            <a:r>
              <a:rPr lang="en-US" altLang="ar-EG" sz="2400" i="1" smtClean="0"/>
              <a:t> </a:t>
            </a:r>
            <a:r>
              <a:rPr lang="en-US" altLang="ar-EG" sz="2400" b="1" smtClean="0"/>
              <a:t>B) Wild plants</a:t>
            </a:r>
            <a:endParaRPr lang="en-US" altLang="ar-EG" sz="2400" smtClean="0"/>
          </a:p>
          <a:p>
            <a:pPr algn="l" rtl="0">
              <a:buFont typeface="Arial" pitchFamily="34" charset="0"/>
              <a:buNone/>
            </a:pPr>
            <a:r>
              <a:rPr lang="ar-SA" altLang="ar-EG" sz="2400" b="1" smtClean="0"/>
              <a:t>  </a:t>
            </a:r>
            <a:r>
              <a:rPr lang="ar-SA" altLang="ar-EG" sz="2400" smtClean="0"/>
              <a:t>	</a:t>
            </a:r>
            <a:r>
              <a:rPr lang="en-US" altLang="ar-EG" sz="2400" i="1" smtClean="0"/>
              <a:t>Bambusa</a:t>
            </a:r>
            <a:r>
              <a:rPr lang="en-US" altLang="ar-EG" sz="2400" smtClean="0"/>
              <a:t> (bamboo, woody tall clum), </a:t>
            </a:r>
            <a:r>
              <a:rPr lang="en-US" altLang="ar-EG" sz="2400" i="1" smtClean="0"/>
              <a:t>Arundo donax, phraginites communis</a:t>
            </a:r>
            <a:r>
              <a:rPr lang="en-US" altLang="ar-EG" sz="2400" smtClean="0"/>
              <a:t>, </a:t>
            </a:r>
            <a:r>
              <a:rPr lang="en-US" altLang="ar-EG" sz="2400" i="1" smtClean="0"/>
              <a:t>Imperata cylindrica, Desmostachya bipinnata, Panicum turgium </a:t>
            </a:r>
            <a:r>
              <a:rPr lang="en-US" altLang="ar-EG" sz="2400" smtClean="0"/>
              <a:t>and</a:t>
            </a:r>
            <a:r>
              <a:rPr lang="en-US" altLang="ar-EG" sz="2400" i="1" smtClean="0"/>
              <a:t> Polypogon monsepliensis </a:t>
            </a:r>
            <a:r>
              <a:rPr lang="en-US" altLang="ar-EG" sz="2400" smtClean="0"/>
              <a:t>...</a:t>
            </a:r>
            <a:r>
              <a:rPr lang="en-US" altLang="ar-EG" smtClean="0"/>
              <a:t>etc.</a:t>
            </a:r>
            <a:endParaRPr lang="ar-EG" altLang="ar-EG"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052513"/>
            <a:ext cx="57610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Rectangle 2"/>
          <p:cNvSpPr>
            <a:spLocks noChangeArrowheads="1"/>
          </p:cNvSpPr>
          <p:nvPr/>
        </p:nvSpPr>
        <p:spPr bwMode="auto">
          <a:xfrm>
            <a:off x="2000250" y="5715000"/>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altLang="ar-EG"/>
              <a:t>More than half of the basic nutrition for humans comes from the Poaceae, and especially rice, wheat, and corn.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ctrTitle"/>
          </p:nvPr>
        </p:nvSpPr>
        <p:spPr/>
        <p:txBody>
          <a:bodyPr/>
          <a:lstStyle/>
          <a:p>
            <a:endParaRPr lang="en-US" smtClean="0">
              <a:cs typeface="Times New Roman" pitchFamily="18" charset="0"/>
            </a:endParaRPr>
          </a:p>
        </p:txBody>
      </p:sp>
      <p:sp>
        <p:nvSpPr>
          <p:cNvPr id="3" name="Subtitle 2"/>
          <p:cNvSpPr>
            <a:spLocks noGrp="1"/>
          </p:cNvSpPr>
          <p:nvPr>
            <p:ph type="subTitle" idx="1"/>
          </p:nvPr>
        </p:nvSpPr>
        <p:spPr/>
        <p:txBody>
          <a:bodyPr/>
          <a:lstStyle/>
          <a:p>
            <a:pPr>
              <a:defRPr/>
            </a:pPr>
            <a:r>
              <a:rPr lang="ar-SA" sz="4000" dirty="0" smtClean="0"/>
              <a:t>المحاضرة السادسة</a:t>
            </a:r>
            <a:endParaRPr lang="en-US" sz="4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ar-EG" b="1" smtClean="0"/>
              <a:t>Order Liliflorae</a:t>
            </a:r>
            <a:r>
              <a:rPr lang="en-US" altLang="ar-EG" smtClean="0"/>
              <a:t/>
            </a:r>
            <a:br>
              <a:rPr lang="en-US" altLang="ar-EG" smtClean="0"/>
            </a:br>
            <a:endParaRPr lang="ar-EG" altLang="ar-EG" smtClean="0"/>
          </a:p>
        </p:txBody>
      </p:sp>
      <p:sp>
        <p:nvSpPr>
          <p:cNvPr id="121859" name="Subtitle 2"/>
          <p:cNvSpPr>
            <a:spLocks noGrp="1"/>
          </p:cNvSpPr>
          <p:nvPr>
            <p:ph idx="1"/>
          </p:nvPr>
        </p:nvSpPr>
        <p:spPr/>
        <p:txBody>
          <a:bodyPr/>
          <a:lstStyle/>
          <a:p>
            <a:pPr algn="l" rtl="0"/>
            <a:r>
              <a:rPr lang="en-US" altLang="ar-EG" smtClean="0"/>
              <a:t>. It is recognized by 3-merous flowers with the perianth not differentiated into calyx and corolla. The androecium consists of three or six stamens. The ovary is composed of three united carpels. The seed is endospermic.</a:t>
            </a:r>
            <a:endParaRPr lang="ar-EG" altLang="ar-EG"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ar-EG" b="1" smtClean="0"/>
              <a:t>Family Liliaceae </a:t>
            </a:r>
            <a:r>
              <a:rPr lang="en-US" altLang="ar-EG" smtClean="0"/>
              <a:t>(lily family)</a:t>
            </a:r>
            <a:br>
              <a:rPr lang="en-US" altLang="ar-EG" smtClean="0"/>
            </a:br>
            <a:endParaRPr lang="ar-EG" altLang="ar-EG" smtClean="0"/>
          </a:p>
        </p:txBody>
      </p:sp>
      <p:sp>
        <p:nvSpPr>
          <p:cNvPr id="122883" name="Content Placeholder 2"/>
          <p:cNvSpPr>
            <a:spLocks noGrp="1"/>
          </p:cNvSpPr>
          <p:nvPr>
            <p:ph sz="half" idx="1"/>
          </p:nvPr>
        </p:nvSpPr>
        <p:spPr/>
        <p:txBody>
          <a:bodyPr/>
          <a:lstStyle/>
          <a:p>
            <a:pPr algn="l" rtl="0"/>
            <a:r>
              <a:rPr lang="en-US" altLang="ar-EG" smtClean="0"/>
              <a:t>The plants are perennial herbs, rarely woody with underground organs, </a:t>
            </a:r>
            <a:r>
              <a:rPr lang="en-US" altLang="ar-EG" b="1" smtClean="0"/>
              <a:t>rhizome, bulb, corm or tuber;</a:t>
            </a:r>
            <a:r>
              <a:rPr lang="en-US" altLang="ar-EG" smtClean="0"/>
              <a:t> i.e. under ground perennially organs.</a:t>
            </a:r>
            <a:endParaRPr lang="ar-EG" altLang="ar-EG" smtClean="0"/>
          </a:p>
          <a:p>
            <a:pPr algn="l" rtl="0"/>
            <a:r>
              <a:rPr lang="en-US" altLang="ar-EG" b="1" smtClean="0"/>
              <a:t>Leaves</a:t>
            </a:r>
            <a:r>
              <a:rPr lang="en-US" altLang="ar-EG" smtClean="0"/>
              <a:t>: may be alternate or whorled with parallel venation.</a:t>
            </a:r>
          </a:p>
          <a:p>
            <a:pPr algn="l" rtl="0"/>
            <a:r>
              <a:rPr lang="en-US" altLang="ar-EG" b="1" smtClean="0"/>
              <a:t>Inflorescence</a:t>
            </a:r>
            <a:r>
              <a:rPr lang="en-US" altLang="ar-EG" smtClean="0"/>
              <a:t>: usually racemose.</a:t>
            </a:r>
          </a:p>
          <a:p>
            <a:pPr algn="l" rtl="0"/>
            <a:endParaRPr lang="ar-EG" altLang="ar-EG" smtClean="0"/>
          </a:p>
        </p:txBody>
      </p:sp>
      <p:pic>
        <p:nvPicPr>
          <p:cNvPr id="122884"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1428750"/>
            <a:ext cx="4000500" cy="50720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lidesharecdn.com/flowerdescription-1-130908100614-/95/flower-morphology-19-638.jpg?cb=1378652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908050"/>
            <a:ext cx="6913562"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ar-EG" b="1" smtClean="0"/>
              <a:t>Family Liliaceae </a:t>
            </a:r>
            <a:r>
              <a:rPr lang="en-US" altLang="ar-EG" smtClean="0"/>
              <a:t>(lily family)</a:t>
            </a:r>
            <a:endParaRPr lang="ar-EG" altLang="ar-EG" smtClean="0"/>
          </a:p>
        </p:txBody>
      </p:sp>
      <p:sp>
        <p:nvSpPr>
          <p:cNvPr id="123907" name="Content Placeholder 3"/>
          <p:cNvSpPr>
            <a:spLocks noGrp="1"/>
          </p:cNvSpPr>
          <p:nvPr>
            <p:ph sz="half" idx="2"/>
          </p:nvPr>
        </p:nvSpPr>
        <p:spPr/>
        <p:txBody>
          <a:bodyPr/>
          <a:lstStyle/>
          <a:p>
            <a:pPr algn="l" rtl="0"/>
            <a:r>
              <a:rPr lang="en-US" altLang="ar-EG" sz="1800" b="1" smtClean="0"/>
              <a:t>Flowers</a:t>
            </a:r>
            <a:r>
              <a:rPr lang="en-US" altLang="ar-EG" sz="1800" smtClean="0"/>
              <a:t>: hermaphrodite, actinomorphic (regular), pentacyclic and trimerous.</a:t>
            </a:r>
          </a:p>
          <a:p>
            <a:pPr algn="l" rtl="0"/>
            <a:r>
              <a:rPr lang="en-US" altLang="ar-EG" sz="1800" b="1" smtClean="0"/>
              <a:t>Perianth</a:t>
            </a:r>
            <a:r>
              <a:rPr lang="en-US" altLang="ar-EG" sz="1800" smtClean="0"/>
              <a:t>: composed of 6 leaves arranged into tow whorls, three in the outer whorl and three in the inner. The leaves may be free or united.</a:t>
            </a:r>
          </a:p>
          <a:p>
            <a:pPr algn="l" rtl="0"/>
            <a:r>
              <a:rPr lang="en-US" altLang="ar-EG" sz="1800" b="1" smtClean="0"/>
              <a:t>Androecium</a:t>
            </a:r>
            <a:r>
              <a:rPr lang="en-US" altLang="ar-EG" sz="1800" smtClean="0"/>
              <a:t>: stamens usually 6, arranged in two whorls.</a:t>
            </a:r>
          </a:p>
          <a:p>
            <a:pPr algn="l" rtl="0"/>
            <a:r>
              <a:rPr lang="en-US" altLang="ar-EG" sz="1800" b="1" smtClean="0"/>
              <a:t>Gynoecium</a:t>
            </a:r>
            <a:r>
              <a:rPr lang="en-US" altLang="ar-EG" sz="1800" smtClean="0"/>
              <a:t>: the ovary is usually superior, composed of three united carpels, three locules with axile placentation. The ovules are usually indefinite and arranged in two rows in each locule.</a:t>
            </a:r>
          </a:p>
        </p:txBody>
      </p:sp>
      <p:pic>
        <p:nvPicPr>
          <p:cNvPr id="123908" name="Picture 2" descr="floral diagra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2185988"/>
            <a:ext cx="3324225" cy="3352800"/>
          </a:xfr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ar-EG" b="1" smtClean="0"/>
              <a:t>Family Liliaceae </a:t>
            </a:r>
            <a:r>
              <a:rPr lang="en-US" altLang="ar-EG" smtClean="0"/>
              <a:t>(lily family)</a:t>
            </a:r>
            <a:endParaRPr lang="ar-EG" altLang="ar-EG" smtClean="0"/>
          </a:p>
        </p:txBody>
      </p:sp>
      <p:sp>
        <p:nvSpPr>
          <p:cNvPr id="124931" name="Content Placeholder 3"/>
          <p:cNvSpPr>
            <a:spLocks noGrp="1"/>
          </p:cNvSpPr>
          <p:nvPr>
            <p:ph sz="half" idx="2"/>
          </p:nvPr>
        </p:nvSpPr>
        <p:spPr/>
        <p:txBody>
          <a:bodyPr/>
          <a:lstStyle/>
          <a:p>
            <a:pPr algn="l" rtl="0"/>
            <a:r>
              <a:rPr lang="en-US" altLang="ar-EG" b="1" smtClean="0"/>
              <a:t>Fruit</a:t>
            </a:r>
            <a:r>
              <a:rPr lang="en-US" altLang="ar-EG" smtClean="0"/>
              <a:t>: usually capsule (septicidal or loculicidal) or berry.</a:t>
            </a:r>
            <a:endParaRPr lang="ar-EG" altLang="ar-EG" smtClean="0"/>
          </a:p>
          <a:p>
            <a:pPr algn="l" rtl="0"/>
            <a:endParaRPr lang="ar-EG" altLang="ar-EG" smtClean="0"/>
          </a:p>
        </p:txBody>
      </p:sp>
      <p:pic>
        <p:nvPicPr>
          <p:cNvPr id="124932"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77900" y="1571625"/>
            <a:ext cx="2997200" cy="4525963"/>
          </a:xfr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ar-EG" smtClean="0"/>
              <a:t> </a:t>
            </a:r>
            <a:r>
              <a:rPr lang="en-US" altLang="ar-EG" b="1" smtClean="0"/>
              <a:t>Economic plants</a:t>
            </a:r>
            <a:r>
              <a:rPr lang="en-US" altLang="ar-EG" smtClean="0"/>
              <a:t>: </a:t>
            </a:r>
            <a:r>
              <a:rPr lang="en-US" altLang="ar-EG" sz="3600" smtClean="0"/>
              <a:t/>
            </a:r>
            <a:br>
              <a:rPr lang="en-US" altLang="ar-EG" sz="3600" smtClean="0"/>
            </a:br>
            <a:endParaRPr lang="ar-EG" altLang="ar-EG" smtClean="0"/>
          </a:p>
        </p:txBody>
      </p:sp>
      <p:sp>
        <p:nvSpPr>
          <p:cNvPr id="125955" name="Content Placeholder 3"/>
          <p:cNvSpPr>
            <a:spLocks noGrp="1"/>
          </p:cNvSpPr>
          <p:nvPr>
            <p:ph sz="half" idx="2"/>
          </p:nvPr>
        </p:nvSpPr>
        <p:spPr/>
        <p:txBody>
          <a:bodyPr/>
          <a:lstStyle/>
          <a:p>
            <a:pPr algn="l" rtl="0"/>
            <a:r>
              <a:rPr lang="en-US" altLang="ar-EG" sz="3200" i="1" smtClean="0"/>
              <a:t>Allium cepa </a:t>
            </a:r>
            <a:r>
              <a:rPr lang="en-US" altLang="ar-EG" sz="3200" smtClean="0"/>
              <a:t>(onion), </a:t>
            </a:r>
            <a:r>
              <a:rPr lang="en-US" altLang="ar-EG" sz="3200" i="1" smtClean="0"/>
              <a:t>A. kurrat </a:t>
            </a:r>
            <a:r>
              <a:rPr lang="en-US" altLang="ar-EG" sz="3200" smtClean="0"/>
              <a:t>(kurrat baladi), </a:t>
            </a:r>
            <a:r>
              <a:rPr lang="en-US" altLang="ar-EG" sz="3200" i="1" smtClean="0"/>
              <a:t>A. sativum </a:t>
            </a:r>
            <a:r>
              <a:rPr lang="en-US" altLang="ar-EG" sz="3200" smtClean="0"/>
              <a:t>(garlic), </a:t>
            </a:r>
            <a:r>
              <a:rPr lang="en-US" altLang="ar-EG" sz="3200" i="1" smtClean="0"/>
              <a:t>A</a:t>
            </a:r>
            <a:r>
              <a:rPr lang="en-US" altLang="ar-EG" sz="3200" smtClean="0"/>
              <a:t>. </a:t>
            </a:r>
            <a:r>
              <a:rPr lang="en-US" altLang="ar-EG" sz="3200" i="1" smtClean="0"/>
              <a:t>porrum</a:t>
            </a:r>
            <a:r>
              <a:rPr lang="en-US" altLang="ar-EG" sz="3200" smtClean="0"/>
              <a:t> (kurrat abu- shousha), </a:t>
            </a:r>
            <a:r>
              <a:rPr lang="en-US" altLang="ar-EG" sz="3200" i="1" smtClean="0"/>
              <a:t>Aloe vera </a:t>
            </a:r>
            <a:r>
              <a:rPr lang="en-US" altLang="ar-EG" sz="3200" smtClean="0"/>
              <a:t>(sabar), the bitter substance is used as purge.</a:t>
            </a:r>
            <a:endParaRPr lang="ar-EG" altLang="ar-EG" sz="3200" smtClean="0"/>
          </a:p>
        </p:txBody>
      </p:sp>
      <p:pic>
        <p:nvPicPr>
          <p:cNvPr id="125956"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750" y="1785938"/>
            <a:ext cx="4038600" cy="4572000"/>
          </a:xfr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6"/>
          <p:cNvSpPr>
            <a:spLocks noGrp="1"/>
          </p:cNvSpPr>
          <p:nvPr>
            <p:ph type="ctrTitle"/>
          </p:nvPr>
        </p:nvSpPr>
        <p:spPr/>
        <p:txBody>
          <a:bodyPr/>
          <a:lstStyle/>
          <a:p>
            <a:r>
              <a:rPr lang="en-US" altLang="ar-EG" b="1" smtClean="0"/>
              <a:t>Class " 2 ": Dicotyledoneae </a:t>
            </a:r>
            <a:r>
              <a:rPr lang="en-US" altLang="ar-EG" smtClean="0"/>
              <a:t/>
            </a:r>
            <a:br>
              <a:rPr lang="en-US" altLang="ar-EG" smtClean="0"/>
            </a:br>
            <a:endParaRPr lang="ar-EG" altLang="ar-EG" smtClean="0"/>
          </a:p>
        </p:txBody>
      </p:sp>
      <p:sp>
        <p:nvSpPr>
          <p:cNvPr id="126979" name="Subtitle 7"/>
          <p:cNvSpPr>
            <a:spLocks noGrp="1"/>
          </p:cNvSpPr>
          <p:nvPr>
            <p:ph type="subTitle" idx="1"/>
          </p:nvPr>
        </p:nvSpPr>
        <p:spPr/>
        <p:txBody>
          <a:bodyPr/>
          <a:lstStyle/>
          <a:p>
            <a:r>
              <a:rPr lang="en-US" altLang="ar-EG" sz="4400" smtClean="0">
                <a:solidFill>
                  <a:schemeClr val="tx1"/>
                </a:solidFill>
              </a:rPr>
              <a:t>subclass: </a:t>
            </a:r>
          </a:p>
          <a:p>
            <a:r>
              <a:rPr lang="en-US" altLang="ar-EG" sz="4400" b="1" smtClean="0">
                <a:solidFill>
                  <a:schemeClr val="tx1"/>
                </a:solidFill>
              </a:rPr>
              <a:t>Choripetalae</a:t>
            </a:r>
            <a:r>
              <a:rPr lang="en-US" altLang="ar-EG" sz="4400" smtClean="0">
                <a:solidFill>
                  <a:schemeClr val="tx1"/>
                </a:solidFill>
              </a:rPr>
              <a:t> </a:t>
            </a:r>
            <a:endParaRPr lang="ar-EG" altLang="ar-EG" sz="4400" smtClean="0">
              <a:solidFill>
                <a:schemeClr val="tx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ctrTitle"/>
          </p:nvPr>
        </p:nvSpPr>
        <p:spPr/>
        <p:txBody>
          <a:bodyPr/>
          <a:lstStyle/>
          <a:p>
            <a:r>
              <a:rPr lang="en-US" altLang="ar-EG" b="1" smtClean="0"/>
              <a:t>Order centrospermae</a:t>
            </a:r>
            <a:r>
              <a:rPr lang="en-US" altLang="ar-EG" smtClean="0"/>
              <a:t/>
            </a:r>
            <a:br>
              <a:rPr lang="en-US" altLang="ar-EG" smtClean="0"/>
            </a:br>
            <a:endParaRPr lang="ar-EG" altLang="ar-EG" smtClean="0"/>
          </a:p>
        </p:txBody>
      </p:sp>
      <p:sp>
        <p:nvSpPr>
          <p:cNvPr id="128003" name="Subtitle 3"/>
          <p:cNvSpPr>
            <a:spLocks noGrp="1"/>
          </p:cNvSpPr>
          <p:nvPr>
            <p:ph type="subTitle" idx="1"/>
          </p:nvPr>
        </p:nvSpPr>
        <p:spPr/>
        <p:txBody>
          <a:bodyPr/>
          <a:lstStyle/>
          <a:p>
            <a:r>
              <a:rPr lang="en-US" altLang="ar-EG" sz="4000" b="1" smtClean="0">
                <a:solidFill>
                  <a:schemeClr val="tx1"/>
                </a:solidFill>
              </a:rPr>
              <a:t>Family Chenopodiaceae</a:t>
            </a:r>
            <a:endParaRPr lang="en-US" altLang="ar-EG" sz="4000" smtClean="0">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title"/>
          </p:nvPr>
        </p:nvSpPr>
        <p:spPr/>
        <p:txBody>
          <a:bodyPr/>
          <a:lstStyle/>
          <a:p>
            <a:r>
              <a:rPr lang="en-US" altLang="ar-EG" b="1" smtClean="0"/>
              <a:t>Family Chenopodiaceae</a:t>
            </a:r>
            <a:endParaRPr lang="ar-EG" altLang="ar-EG" smtClean="0"/>
          </a:p>
        </p:txBody>
      </p:sp>
      <p:sp>
        <p:nvSpPr>
          <p:cNvPr id="129027" name="Content Placeholder 5"/>
          <p:cNvSpPr>
            <a:spLocks noGrp="1"/>
          </p:cNvSpPr>
          <p:nvPr>
            <p:ph sz="half" idx="2"/>
          </p:nvPr>
        </p:nvSpPr>
        <p:spPr/>
        <p:txBody>
          <a:bodyPr/>
          <a:lstStyle/>
          <a:p>
            <a:pPr algn="l" rtl="0"/>
            <a:r>
              <a:rPr lang="en-US" altLang="ar-EG" smtClean="0"/>
              <a:t>Worldwide distribution mostly </a:t>
            </a:r>
            <a:r>
              <a:rPr lang="en-US" altLang="ar-EG" b="1" smtClean="0"/>
              <a:t>halophytes</a:t>
            </a:r>
            <a:r>
              <a:rPr lang="en-US" altLang="ar-EG" smtClean="0"/>
              <a:t>. The plants are annual or perennial herbs and shrubs having alternate fleshy leaves.</a:t>
            </a:r>
            <a:endParaRPr lang="ar-EG" altLang="ar-EG" smtClean="0"/>
          </a:p>
        </p:txBody>
      </p:sp>
      <p:pic>
        <p:nvPicPr>
          <p:cNvPr id="129028"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1500188"/>
            <a:ext cx="3929062" cy="1928812"/>
          </a:xfrm>
          <a:noFill/>
        </p:spPr>
      </p:pic>
      <p:pic>
        <p:nvPicPr>
          <p:cNvPr id="129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551238"/>
            <a:ext cx="40322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ar-EG" b="1" smtClean="0"/>
              <a:t>Family Chenopodiaceae</a:t>
            </a:r>
            <a:r>
              <a:rPr lang="en-US" altLang="ar-EG" smtClean="0"/>
              <a:t/>
            </a:r>
            <a:br>
              <a:rPr lang="en-US" altLang="ar-EG" smtClean="0"/>
            </a:br>
            <a:endParaRPr lang="ar-EG" altLang="ar-EG" smtClean="0"/>
          </a:p>
        </p:txBody>
      </p:sp>
      <p:sp>
        <p:nvSpPr>
          <p:cNvPr id="130051" name="Content Placeholder 2"/>
          <p:cNvSpPr>
            <a:spLocks noGrp="1"/>
          </p:cNvSpPr>
          <p:nvPr>
            <p:ph sz="half" idx="1"/>
          </p:nvPr>
        </p:nvSpPr>
        <p:spPr/>
        <p:txBody>
          <a:bodyPr/>
          <a:lstStyle/>
          <a:p>
            <a:pPr algn="l" rtl="0"/>
            <a:r>
              <a:rPr lang="en-US" altLang="ar-EG" sz="2400" smtClean="0"/>
              <a:t>Flowers small, regular with perianth, which is inconspicuous, sepaloid, and persistent and encloses the fruit. Perianth leaves are 5 or less, imbricate, persistent. Androecium 5 or less, opposite the perianth lobesGynoecium with superior ovary composed of 2-3 carpels and unilocular, i.e. 1-1oculed with 2 stigmas and one basal ovule, fruit nut</a:t>
            </a:r>
            <a:r>
              <a:rPr lang="en-US" altLang="ar-EG" smtClean="0"/>
              <a:t>. </a:t>
            </a:r>
            <a:endParaRPr lang="ar-EG" altLang="ar-EG" smtClean="0"/>
          </a:p>
        </p:txBody>
      </p:sp>
      <p:pic>
        <p:nvPicPr>
          <p:cNvPr id="130052"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59375" y="1600200"/>
            <a:ext cx="3016250" cy="4525963"/>
          </a:xfrm>
          <a:noFill/>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p:cNvSpPr>
            <a:spLocks noGrp="1"/>
          </p:cNvSpPr>
          <p:nvPr>
            <p:ph type="title"/>
          </p:nvPr>
        </p:nvSpPr>
        <p:spPr/>
        <p:txBody>
          <a:bodyPr/>
          <a:lstStyle/>
          <a:p>
            <a:r>
              <a:rPr lang="en-US" altLang="ar-EG" b="1" smtClean="0"/>
              <a:t>Family Chenopodiaceae</a:t>
            </a:r>
            <a:endParaRPr lang="ar-EG" altLang="ar-EG" smtClean="0"/>
          </a:p>
        </p:txBody>
      </p:sp>
      <p:sp>
        <p:nvSpPr>
          <p:cNvPr id="131075" name="Content Placeholder 7"/>
          <p:cNvSpPr>
            <a:spLocks noGrp="1"/>
          </p:cNvSpPr>
          <p:nvPr>
            <p:ph sz="half" idx="2"/>
          </p:nvPr>
        </p:nvSpPr>
        <p:spPr/>
        <p:txBody>
          <a:bodyPr/>
          <a:lstStyle/>
          <a:p>
            <a:pPr algn="l" rtl="0"/>
            <a:r>
              <a:rPr lang="en-US" altLang="ar-EG" i="1" smtClean="0"/>
              <a:t>Beta vulgris </a:t>
            </a:r>
            <a:r>
              <a:rPr lang="en-US" altLang="ar-EG" smtClean="0"/>
              <a:t>(beet root), and </a:t>
            </a:r>
            <a:r>
              <a:rPr lang="en-US" altLang="ar-EG" i="1" smtClean="0"/>
              <a:t>Spinacia oleracea </a:t>
            </a:r>
            <a:r>
              <a:rPr lang="en-US" altLang="ar-EG" smtClean="0"/>
              <a:t>(spinach) are common cultivated plants. </a:t>
            </a:r>
            <a:endParaRPr lang="ar-EG" altLang="ar-EG" smtClean="0"/>
          </a:p>
          <a:p>
            <a:pPr algn="l" rtl="0"/>
            <a:endParaRPr lang="ar-EG" altLang="ar-EG" smtClean="0"/>
          </a:p>
        </p:txBody>
      </p:sp>
      <p:pic>
        <p:nvPicPr>
          <p:cNvPr id="131076"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8375" y="1600200"/>
            <a:ext cx="3016250" cy="4525963"/>
          </a:xfrm>
          <a:noFill/>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4"/>
          <p:cNvSpPr>
            <a:spLocks noGrp="1"/>
          </p:cNvSpPr>
          <p:nvPr>
            <p:ph type="title"/>
          </p:nvPr>
        </p:nvSpPr>
        <p:spPr/>
        <p:txBody>
          <a:bodyPr/>
          <a:lstStyle/>
          <a:p>
            <a:r>
              <a:rPr lang="en-US" altLang="ar-EG" b="1" smtClean="0"/>
              <a:t>Family Chenopodiaceae</a:t>
            </a:r>
            <a:endParaRPr lang="ar-EG" altLang="ar-EG" smtClean="0"/>
          </a:p>
        </p:txBody>
      </p:sp>
      <p:sp>
        <p:nvSpPr>
          <p:cNvPr id="132099" name="Content Placeholder 5"/>
          <p:cNvSpPr>
            <a:spLocks noGrp="1"/>
          </p:cNvSpPr>
          <p:nvPr>
            <p:ph idx="1"/>
          </p:nvPr>
        </p:nvSpPr>
        <p:spPr/>
        <p:txBody>
          <a:bodyPr/>
          <a:lstStyle/>
          <a:p>
            <a:pPr algn="l" rtl="0"/>
            <a:r>
              <a:rPr lang="en-US" altLang="ar-EG" sz="2800" b="1" smtClean="0"/>
              <a:t>In Egypt</a:t>
            </a:r>
            <a:r>
              <a:rPr lang="en-US" altLang="ar-EG" sz="2800" smtClean="0"/>
              <a:t>: </a:t>
            </a:r>
            <a:r>
              <a:rPr lang="en-US" altLang="ar-EG" sz="2800" i="1" smtClean="0"/>
              <a:t>Chenopodium murale</a:t>
            </a:r>
            <a:r>
              <a:rPr lang="en-US" altLang="ar-EG" sz="2800" smtClean="0"/>
              <a:t>: leaves greenish, triangular, and sharply dentate.   </a:t>
            </a:r>
            <a:r>
              <a:rPr lang="en-US" altLang="ar-EG" sz="2800" i="1" smtClean="0"/>
              <a:t>Chenopodium album</a:t>
            </a:r>
            <a:r>
              <a:rPr lang="en-US" altLang="ar-EG" sz="2800" smtClean="0"/>
              <a:t>: leaves whitish mealy, almost entire.</a:t>
            </a:r>
          </a:p>
          <a:p>
            <a:pPr algn="l" rtl="0"/>
            <a:r>
              <a:rPr lang="en-US" altLang="ar-EG" sz="2800" i="1" smtClean="0"/>
              <a:t>Chenopodium ambrosioides</a:t>
            </a:r>
            <a:r>
              <a:rPr lang="en-US" altLang="ar-EG" sz="2800" smtClean="0"/>
              <a:t>: with a characteristic foetid smell, oil extracted from it is used in the treatment of anclystoma. </a:t>
            </a:r>
            <a:r>
              <a:rPr lang="en-US" altLang="ar-EG" sz="2800" i="1" smtClean="0"/>
              <a:t>Salsola fruitcosa</a:t>
            </a:r>
            <a:r>
              <a:rPr lang="en-US" altLang="ar-EG" sz="2800" smtClean="0"/>
              <a:t>, </a:t>
            </a:r>
            <a:r>
              <a:rPr lang="en-US" altLang="ar-EG" sz="2800" i="1" smtClean="0"/>
              <a:t>suaeda</a:t>
            </a:r>
            <a:r>
              <a:rPr lang="en-US" altLang="ar-EG" sz="2800" smtClean="0"/>
              <a:t> spp., </a:t>
            </a:r>
            <a:r>
              <a:rPr lang="en-US" altLang="ar-EG" sz="2800" i="1" smtClean="0"/>
              <a:t>Halocnemon strobilacaeum</a:t>
            </a:r>
            <a:r>
              <a:rPr lang="en-US" altLang="ar-EG" sz="2800" smtClean="0"/>
              <a:t>, </a:t>
            </a:r>
            <a:r>
              <a:rPr lang="en-US" altLang="ar-EG" sz="2800" i="1" smtClean="0"/>
              <a:t>Arthrocnemon glaucum</a:t>
            </a:r>
            <a:r>
              <a:rPr lang="en-US" altLang="ar-EG" sz="2800" smtClean="0"/>
              <a:t> ...etc. are common salt marsh plants. </a:t>
            </a:r>
            <a:r>
              <a:rPr lang="en-US" altLang="ar-EG" sz="2800" i="1" smtClean="0"/>
              <a:t>Haloxylon salicornicum, Haloxylon articulatum, Anabasis </a:t>
            </a:r>
            <a:r>
              <a:rPr lang="en-US" altLang="ar-EG" i="1" smtClean="0"/>
              <a:t>articulata</a:t>
            </a:r>
            <a:r>
              <a:rPr lang="en-US" altLang="ar-EG" smtClean="0"/>
              <a:t>...etc. are common desert plants.</a:t>
            </a:r>
            <a:endParaRPr lang="ar-EG" altLang="ar-EG"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flowerdescription-1-130908100614-/95/flower-morphology-20-638.jpg?cb=1378652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396413"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a:r>
              <a:rPr lang="en-US" altLang="ar-EG" b="1" smtClean="0"/>
              <a:t>Structure of the Anther</a:t>
            </a:r>
            <a:endParaRPr lang="en-US" altLang="ar-EG" smtClean="0"/>
          </a:p>
        </p:txBody>
      </p:sp>
      <p:sp>
        <p:nvSpPr>
          <p:cNvPr id="3" name="Content Placeholder 2"/>
          <p:cNvSpPr>
            <a:spLocks noGrp="1"/>
          </p:cNvSpPr>
          <p:nvPr>
            <p:ph idx="1"/>
          </p:nvPr>
        </p:nvSpPr>
        <p:spPr/>
        <p:txBody>
          <a:bodyPr rtlCol="1">
            <a:normAutofit fontScale="85000" lnSpcReduction="20000"/>
          </a:bodyPr>
          <a:lstStyle/>
          <a:p>
            <a:pPr algn="l" rtl="0" eaLnBrk="1" fontAlgn="auto" hangingPunct="1">
              <a:spcAft>
                <a:spcPts val="0"/>
              </a:spcAft>
              <a:defRPr/>
            </a:pPr>
            <a:r>
              <a:rPr lang="en-US" dirty="0" smtClean="0"/>
              <a:t>The anther consists of two lobes each lobe contains 2 pollen sacs The two lobes of the anther are joined by a continuation of the filament known as the connective. A single vascular bundle traverses the filament and the connective. The wall of the pollen sac is composed of an outer epidermis followed by a fibrous layer in which the walls of the cells assume fibrous thickenings in the form of bands on all sides. Inside the fibrous layers there is a number of intermediate (middle) layers. The inner most layer is known as the </a:t>
            </a:r>
            <a:r>
              <a:rPr lang="en-US" dirty="0" err="1" smtClean="0"/>
              <a:t>tapetum</a:t>
            </a:r>
            <a:r>
              <a:rPr lang="en-US" dirty="0" smtClean="0"/>
              <a:t> which is composed of a densely filled cells and acts as a nutritive tissue for the developing pollen grains inside </a:t>
            </a:r>
            <a:endParaRPr lang="ar-E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leavingbio.net/TheStructureandFunctionsofFlowers%5B1%5D_files/image0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765175"/>
            <a:ext cx="56292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ar-EG" smtClean="0"/>
              <a:t>pollen grain</a:t>
            </a:r>
            <a:endParaRPr lang="ar-EG" altLang="ar-EG" smtClean="0"/>
          </a:p>
        </p:txBody>
      </p:sp>
      <p:sp>
        <p:nvSpPr>
          <p:cNvPr id="18435" name="Content Placeholder 3"/>
          <p:cNvSpPr>
            <a:spLocks noGrp="1"/>
          </p:cNvSpPr>
          <p:nvPr>
            <p:ph sz="half" idx="2"/>
          </p:nvPr>
        </p:nvSpPr>
        <p:spPr/>
        <p:txBody>
          <a:bodyPr/>
          <a:lstStyle/>
          <a:p>
            <a:pPr algn="l" rtl="0" eaLnBrk="1" hangingPunct="1"/>
            <a:r>
              <a:rPr lang="en-US" altLang="ar-EG" smtClean="0"/>
              <a:t>The nucleus of the pollen grain is divided into two nuclei, large tube nucleus and a smaller generative nucleus. In the outer wall of the pollen grain a number of thin portions called germ pores are present.</a:t>
            </a:r>
            <a:endParaRPr lang="ar-EG" altLang="ar-EG" smtClean="0"/>
          </a:p>
        </p:txBody>
      </p:sp>
      <p:pic>
        <p:nvPicPr>
          <p:cNvPr id="18436" name="Picture 2" descr="http://image.slidesharecdn.com/studyofangiospermflower-121115052535-phpapp01/95/study-of-angiosperm-flower-41-638.jpg?cb=135297882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500188"/>
            <a:ext cx="4038600" cy="47148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1">
            <a:normAutofit fontScale="90000"/>
          </a:bodyPr>
          <a:lstStyle/>
          <a:p>
            <a:pPr eaLnBrk="1" fontAlgn="auto" hangingPunct="1">
              <a:spcAft>
                <a:spcPts val="0"/>
              </a:spcAft>
              <a:defRPr/>
            </a:pPr>
            <a:r>
              <a:rPr lang="en-US" b="1" dirty="0" smtClean="0"/>
              <a:t>Structure of the ovule</a:t>
            </a:r>
            <a:r>
              <a:rPr lang="en-US" dirty="0" smtClean="0"/>
              <a:t/>
            </a:r>
            <a:br>
              <a:rPr lang="en-US" dirty="0" smtClean="0"/>
            </a:br>
            <a:endParaRPr lang="ar-EG" dirty="0"/>
          </a:p>
        </p:txBody>
      </p:sp>
      <p:sp>
        <p:nvSpPr>
          <p:cNvPr id="6" name="Content Placeholder 5"/>
          <p:cNvSpPr>
            <a:spLocks noGrp="1"/>
          </p:cNvSpPr>
          <p:nvPr>
            <p:ph idx="1"/>
          </p:nvPr>
        </p:nvSpPr>
        <p:spPr/>
        <p:txBody>
          <a:bodyPr rtlCol="1">
            <a:normAutofit fontScale="92500" lnSpcReduction="20000"/>
          </a:bodyPr>
          <a:lstStyle/>
          <a:p>
            <a:pPr algn="l" rtl="0" eaLnBrk="1" fontAlgn="auto" hangingPunct="1">
              <a:spcAft>
                <a:spcPts val="0"/>
              </a:spcAft>
              <a:defRPr/>
            </a:pPr>
            <a:r>
              <a:rPr lang="en-US" dirty="0" smtClean="0"/>
              <a:t>The ovules are attached to the inner wall of the ovary in places known as </a:t>
            </a:r>
            <a:r>
              <a:rPr lang="en-US" dirty="0" err="1" smtClean="0"/>
              <a:t>placentae</a:t>
            </a:r>
            <a:r>
              <a:rPr lang="en-US" dirty="0" smtClean="0"/>
              <a:t> (single = placenta). Each ovule has a short stalk or </a:t>
            </a:r>
            <a:r>
              <a:rPr lang="en-US" dirty="0" err="1" smtClean="0"/>
              <a:t>funicle</a:t>
            </a:r>
            <a:r>
              <a:rPr lang="en-US" dirty="0" smtClean="0"/>
              <a:t>, which attach the basal part of the ovule, the </a:t>
            </a:r>
            <a:r>
              <a:rPr lang="en-US" dirty="0" err="1" smtClean="0"/>
              <a:t>chlaza</a:t>
            </a:r>
            <a:r>
              <a:rPr lang="en-US" dirty="0" smtClean="0"/>
              <a:t>, to the placenta. The central part of the ovule is known as the embryo sac. A tissue called the </a:t>
            </a:r>
            <a:r>
              <a:rPr lang="en-US" dirty="0" err="1" smtClean="0"/>
              <a:t>nucellus</a:t>
            </a:r>
            <a:r>
              <a:rPr lang="en-US" dirty="0" smtClean="0"/>
              <a:t>, which is covered externally by one or two investments known as the inner and outer integument, surrounds the embryo sac. A gap left by integument at the top of the ovule is called </a:t>
            </a:r>
            <a:r>
              <a:rPr lang="en-US" dirty="0" err="1" smtClean="0"/>
              <a:t>micropyle</a:t>
            </a:r>
            <a:r>
              <a:rPr lang="en-US" dirty="0" smtClean="0"/>
              <a:t>.</a:t>
            </a:r>
            <a:endParaRPr lang="ar-E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altLang="ar-EG" b="1" smtClean="0"/>
              <a:t>Structure of the ovule</a:t>
            </a:r>
            <a:endParaRPr lang="ar-EG" altLang="ar-EG" smtClean="0"/>
          </a:p>
        </p:txBody>
      </p:sp>
      <p:sp>
        <p:nvSpPr>
          <p:cNvPr id="6" name="Content Placeholder 5"/>
          <p:cNvSpPr>
            <a:spLocks noGrp="1"/>
          </p:cNvSpPr>
          <p:nvPr>
            <p:ph sz="half" idx="2"/>
          </p:nvPr>
        </p:nvSpPr>
        <p:spPr/>
        <p:txBody>
          <a:bodyPr rtlCol="1">
            <a:normAutofit fontScale="92500"/>
          </a:bodyPr>
          <a:lstStyle/>
          <a:p>
            <a:pPr algn="l" rtl="0" eaLnBrk="1" fontAlgn="auto" hangingPunct="1">
              <a:spcAft>
                <a:spcPts val="0"/>
              </a:spcAft>
              <a:defRPr/>
            </a:pPr>
            <a:r>
              <a:rPr lang="en-US" dirty="0" smtClean="0"/>
              <a:t>At the top of the embryo sac there are two smaller nuclei, the </a:t>
            </a:r>
            <a:r>
              <a:rPr lang="en-US" dirty="0" err="1" smtClean="0"/>
              <a:t>synergids</a:t>
            </a:r>
            <a:r>
              <a:rPr lang="en-US" dirty="0" smtClean="0"/>
              <a:t>, and a bigger one called the egg nucleus. There are two polar nuclei in the center and three antipodal cells at the base. When the two polar nuclei fuse together they form a definitive nucleus.</a:t>
            </a:r>
            <a:endParaRPr lang="ar-EG" dirty="0"/>
          </a:p>
        </p:txBody>
      </p:sp>
      <p:pic>
        <p:nvPicPr>
          <p:cNvPr id="20484" name="Picture 4" descr="http://www.yourarticlelibrary.com/wp-content/uploads/2013/10/image31.png">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7188" y="1571625"/>
            <a:ext cx="4572000" cy="50006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yourarticlelibrary.com/wp-content/uploads/2013/10/image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88913"/>
            <a:ext cx="6337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Historical</a:t>
            </a:r>
            <a:r>
              <a:rPr lang="en-US" dirty="0"/>
              <a:t/>
            </a:r>
            <a:br>
              <a:rPr lang="en-US" dirty="0"/>
            </a:br>
            <a:endParaRPr lang="ar-EG" dirty="0"/>
          </a:p>
        </p:txBody>
      </p:sp>
      <p:sp>
        <p:nvSpPr>
          <p:cNvPr id="3" name="Content Placeholder 2"/>
          <p:cNvSpPr>
            <a:spLocks noGrp="1"/>
          </p:cNvSpPr>
          <p:nvPr>
            <p:ph idx="1"/>
          </p:nvPr>
        </p:nvSpPr>
        <p:spPr/>
        <p:txBody>
          <a:bodyPr rtlCol="1">
            <a:normAutofit fontScale="92500" lnSpcReduction="20000"/>
          </a:bodyPr>
          <a:lstStyle/>
          <a:p>
            <a:pPr algn="l" rtl="0" eaLnBrk="1" fontAlgn="auto" hangingPunct="1">
              <a:spcAft>
                <a:spcPts val="0"/>
              </a:spcAft>
              <a:defRPr/>
            </a:pPr>
            <a:r>
              <a:rPr lang="en-US" dirty="0"/>
              <a:t>The great Swedish naturalist and physician </a:t>
            </a:r>
            <a:r>
              <a:rPr lang="en-US" b="1" dirty="0" err="1"/>
              <a:t>Carolus</a:t>
            </a:r>
            <a:r>
              <a:rPr lang="en-US" b="1" dirty="0"/>
              <a:t> Linnaeus</a:t>
            </a:r>
            <a:r>
              <a:rPr lang="en-US" dirty="0"/>
              <a:t> (1707-1778) was the dominant figure in systematic botany during his time a dominate that persisted for much of the half century after his death. At the age of 32 he was the author of 14 botanical books. </a:t>
            </a:r>
            <a:r>
              <a:rPr lang="en-US" dirty="0" smtClean="0"/>
              <a:t>It </a:t>
            </a:r>
            <a:r>
              <a:rPr lang="en-US" dirty="0"/>
              <a:t>represented the first time that a binomial nomenclature (i.e. the Latin name of a plant, composed of two words: the generic name e. g. </a:t>
            </a:r>
            <a:r>
              <a:rPr lang="en-US" i="1" dirty="0" err="1"/>
              <a:t>Zygophyllum</a:t>
            </a:r>
            <a:r>
              <a:rPr lang="en-US" i="1" dirty="0"/>
              <a:t> </a:t>
            </a:r>
            <a:r>
              <a:rPr lang="en-US" dirty="0"/>
              <a:t>and the specific term, e.g. </a:t>
            </a:r>
            <a:r>
              <a:rPr lang="en-US" i="1" dirty="0"/>
              <a:t>album</a:t>
            </a:r>
            <a:r>
              <a:rPr lang="en-US" dirty="0"/>
              <a:t> was assigned to partially every species of plant known to the author.</a:t>
            </a:r>
            <a:endParaRPr lang="ar-E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Placentation:</a:t>
            </a:r>
            <a:r>
              <a:rPr lang="en-US" dirty="0"/>
              <a:t/>
            </a:r>
            <a:br>
              <a:rPr lang="en-US" dirty="0"/>
            </a:br>
            <a:endParaRPr lang="ar-EG" dirty="0"/>
          </a:p>
        </p:txBody>
      </p:sp>
      <p:sp>
        <p:nvSpPr>
          <p:cNvPr id="3" name="Content Placeholder 2"/>
          <p:cNvSpPr>
            <a:spLocks noGrp="1"/>
          </p:cNvSpPr>
          <p:nvPr>
            <p:ph idx="1"/>
          </p:nvPr>
        </p:nvSpPr>
        <p:spPr/>
        <p:txBody>
          <a:bodyPr rtlCol="1">
            <a:normAutofit/>
          </a:bodyPr>
          <a:lstStyle/>
          <a:p>
            <a:pPr algn="l" rtl="0" eaLnBrk="1" fontAlgn="auto">
              <a:spcAft>
                <a:spcPts val="0"/>
              </a:spcAft>
              <a:defRPr/>
            </a:pPr>
            <a:r>
              <a:rPr lang="en-US" dirty="0"/>
              <a:t>It is the arrangement of ovules on the inner wall of the ovary. When the edges of the carpels of the </a:t>
            </a:r>
            <a:r>
              <a:rPr lang="en-US" dirty="0" err="1"/>
              <a:t>syncarpous</a:t>
            </a:r>
            <a:r>
              <a:rPr lang="en-US" dirty="0"/>
              <a:t> ovary meet at the center, the ovules naturally arise on the central column, the placenta, produced by the united swollen margins of the carpels. Such arrangement or placentation of the</a:t>
            </a:r>
          </a:p>
          <a:p>
            <a:pPr algn="l" rtl="0" eaLnBrk="1" fontAlgn="auto" hangingPunct="1">
              <a:spcAft>
                <a:spcPts val="0"/>
              </a:spcAft>
              <a:defRPr/>
            </a:pPr>
            <a:r>
              <a:rPr lang="ar-SA" dirty="0"/>
              <a:t>	</a:t>
            </a:r>
            <a:r>
              <a:rPr lang="en-US" dirty="0"/>
              <a:t>ovules is called </a:t>
            </a:r>
            <a:r>
              <a:rPr lang="en-US" u="words" dirty="0" err="1"/>
              <a:t>axile</a:t>
            </a:r>
            <a:r>
              <a:rPr lang="en-US" u="words" dirty="0"/>
              <a:t> placentation</a:t>
            </a:r>
            <a:r>
              <a:rPr lang="en-US" dirty="0"/>
              <a:t>. </a:t>
            </a:r>
            <a:endParaRPr lang="ar-E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smtClean="0"/>
              <a:t>Placentation</a:t>
            </a:r>
            <a:r>
              <a:rPr lang="en-US" dirty="0"/>
              <a:t/>
            </a:r>
            <a:br>
              <a:rPr lang="en-US" dirty="0"/>
            </a:br>
            <a:endParaRPr lang="ar-EG" dirty="0"/>
          </a:p>
        </p:txBody>
      </p:sp>
      <p:sp>
        <p:nvSpPr>
          <p:cNvPr id="23555" name="Content Placeholder 2"/>
          <p:cNvSpPr>
            <a:spLocks noGrp="1"/>
          </p:cNvSpPr>
          <p:nvPr>
            <p:ph idx="1"/>
          </p:nvPr>
        </p:nvSpPr>
        <p:spPr/>
        <p:txBody>
          <a:bodyPr/>
          <a:lstStyle/>
          <a:p>
            <a:pPr algn="l" rtl="0" eaLnBrk="1" hangingPunct="1"/>
            <a:r>
              <a:rPr lang="en-US" altLang="ar-EG" smtClean="0"/>
              <a:t>When the ovary is unilocular, the ovules are found in rows  (frequently two) along the lines of junction of the carpels. This type of placentation is known as </a:t>
            </a:r>
            <a:r>
              <a:rPr lang="en-US" altLang="ar-EG" u="sng" smtClean="0"/>
              <a:t>parietal or marginal</a:t>
            </a:r>
          </a:p>
          <a:p>
            <a:pPr algn="l" rtl="0" eaLnBrk="1" hangingPunct="1"/>
            <a:r>
              <a:rPr lang="en-US" altLang="ar-EG" smtClean="0"/>
              <a:t> In another type of placentation, the ovules are carried on a central upgrowth arising from the basal part of the ovary. The placentation here is described as </a:t>
            </a:r>
            <a:r>
              <a:rPr lang="en-US" altLang="ar-EG" u="sng" smtClean="0"/>
              <a:t>free central.</a:t>
            </a:r>
            <a:endParaRPr lang="ar-EG" altLang="ar-EG"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smtClean="0"/>
              <a:t>Placentation</a:t>
            </a:r>
            <a:r>
              <a:rPr lang="en-US" dirty="0"/>
              <a:t/>
            </a:r>
            <a:br>
              <a:rPr lang="en-US" dirty="0"/>
            </a:br>
            <a:endParaRPr lang="ar-EG" dirty="0"/>
          </a:p>
        </p:txBody>
      </p:sp>
      <p:sp>
        <p:nvSpPr>
          <p:cNvPr id="3" name="Content Placeholder 2"/>
          <p:cNvSpPr>
            <a:spLocks noGrp="1"/>
          </p:cNvSpPr>
          <p:nvPr>
            <p:ph idx="1"/>
          </p:nvPr>
        </p:nvSpPr>
        <p:spPr/>
        <p:txBody>
          <a:bodyPr rtlCol="1">
            <a:normAutofit fontScale="92500"/>
          </a:bodyPr>
          <a:lstStyle/>
          <a:p>
            <a:pPr algn="l" rtl="0" eaLnBrk="1" fontAlgn="auto">
              <a:spcAft>
                <a:spcPts val="0"/>
              </a:spcAft>
              <a:defRPr/>
            </a:pPr>
            <a:r>
              <a:rPr lang="en-US" dirty="0"/>
              <a:t>When the ovaries are composed of one, two or rarely more </a:t>
            </a:r>
            <a:r>
              <a:rPr lang="en-US" dirty="0" err="1"/>
              <a:t>carples</a:t>
            </a:r>
            <a:r>
              <a:rPr lang="en-US" dirty="0"/>
              <a:t> and contain a single ovule in a single </a:t>
            </a:r>
            <a:r>
              <a:rPr lang="en-US" dirty="0" err="1"/>
              <a:t>locule</a:t>
            </a:r>
            <a:r>
              <a:rPr lang="en-US" dirty="0"/>
              <a:t> or in each </a:t>
            </a:r>
            <a:r>
              <a:rPr lang="en-US" dirty="0" err="1"/>
              <a:t>locule</a:t>
            </a:r>
            <a:r>
              <a:rPr lang="en-US" dirty="0"/>
              <a:t> (in ovaries with more than one </a:t>
            </a:r>
            <a:r>
              <a:rPr lang="en-US" dirty="0" err="1"/>
              <a:t>locule</a:t>
            </a:r>
            <a:r>
              <a:rPr lang="en-US" dirty="0"/>
              <a:t>) we may have one of the following types of placentation: </a:t>
            </a:r>
          </a:p>
          <a:p>
            <a:pPr algn="l" rtl="0" eaLnBrk="1" fontAlgn="auto">
              <a:spcAft>
                <a:spcPts val="0"/>
              </a:spcAft>
              <a:defRPr/>
            </a:pPr>
            <a:r>
              <a:rPr lang="en-US" dirty="0"/>
              <a:t> a) </a:t>
            </a:r>
            <a:r>
              <a:rPr lang="en-US" b="1" dirty="0"/>
              <a:t>Apical</a:t>
            </a:r>
            <a:r>
              <a:rPr lang="en-US" dirty="0"/>
              <a:t> in which the ovules are attached to the top of the ovary, and</a:t>
            </a:r>
          </a:p>
          <a:p>
            <a:pPr algn="l" rtl="0" eaLnBrk="1" fontAlgn="auto">
              <a:spcAft>
                <a:spcPts val="0"/>
              </a:spcAft>
              <a:defRPr/>
            </a:pPr>
            <a:r>
              <a:rPr lang="en-US" dirty="0"/>
              <a:t> b) </a:t>
            </a:r>
            <a:r>
              <a:rPr lang="en-US" b="1" dirty="0"/>
              <a:t>Basal</a:t>
            </a:r>
            <a:r>
              <a:rPr lang="en-US" dirty="0"/>
              <a:t> in which the ovules arising from the base of the ovary.</a:t>
            </a:r>
          </a:p>
          <a:p>
            <a:pPr eaLnBrk="1" fontAlgn="auto" hangingPunct="1">
              <a:spcAft>
                <a:spcPts val="0"/>
              </a:spcAft>
              <a:defRPr/>
            </a:pPr>
            <a:endParaRPr lang="ar-E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tutorvista.com/cms/images/123/placentation-in-flower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49275"/>
            <a:ext cx="80645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Insertion of the Floral parts on the Receptacle </a:t>
            </a:r>
            <a:endParaRPr lang="ar-EG" dirty="0"/>
          </a:p>
        </p:txBody>
      </p:sp>
      <p:sp>
        <p:nvSpPr>
          <p:cNvPr id="26627" name="Content Placeholder 2"/>
          <p:cNvSpPr>
            <a:spLocks noGrp="1"/>
          </p:cNvSpPr>
          <p:nvPr>
            <p:ph idx="1"/>
          </p:nvPr>
        </p:nvSpPr>
        <p:spPr/>
        <p:txBody>
          <a:bodyPr/>
          <a:lstStyle/>
          <a:p>
            <a:pPr algn="l" rtl="0" eaLnBrk="1" hangingPunct="1"/>
            <a:r>
              <a:rPr lang="en-US" altLang="ar-EG" smtClean="0"/>
              <a:t>The receptacle is frequently more or less convex in form, bearing at its top the ovary. The stamens and perianth (corolla and calyx) often arise at successively lower levels. Such flowers, in which the other parts are inserted at a level beneath the ovary, are described as </a:t>
            </a:r>
            <a:r>
              <a:rPr lang="en-US" altLang="ar-EG" b="1" smtClean="0"/>
              <a:t>hypogynous</a:t>
            </a:r>
            <a:r>
              <a:rPr lang="en-US" altLang="ar-EG" smtClean="0"/>
              <a:t> and the ovary is </a:t>
            </a:r>
            <a:r>
              <a:rPr lang="en-US" altLang="ar-EG" b="1" smtClean="0"/>
              <a:t>superior. </a:t>
            </a:r>
            <a:endParaRPr lang="ar-EG" altLang="ar-EG"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Insertion of the Floral parts on the Receptacle</a:t>
            </a:r>
            <a:endParaRPr lang="ar-EG" dirty="0"/>
          </a:p>
        </p:txBody>
      </p:sp>
      <p:sp>
        <p:nvSpPr>
          <p:cNvPr id="27651" name="Content Placeholder 2"/>
          <p:cNvSpPr>
            <a:spLocks noGrp="1"/>
          </p:cNvSpPr>
          <p:nvPr>
            <p:ph idx="1"/>
          </p:nvPr>
        </p:nvSpPr>
        <p:spPr/>
        <p:txBody>
          <a:bodyPr/>
          <a:lstStyle/>
          <a:p>
            <a:pPr algn="l" rtl="0" eaLnBrk="1" hangingPunct="1"/>
            <a:r>
              <a:rPr lang="en-US" altLang="ar-EG" smtClean="0"/>
              <a:t>When the receptacle is flattened, or more or less concave enclosing the ovary, the flower is known as </a:t>
            </a:r>
            <a:r>
              <a:rPr lang="en-US" altLang="ar-EG" b="1" smtClean="0"/>
              <a:t>perigynous</a:t>
            </a:r>
            <a:r>
              <a:rPr lang="en-US" altLang="ar-EG" smtClean="0"/>
              <a:t>. If the ovary becomes completely surrounded and altogether united with the receptacle whilst the other floral organs arise above, the flower is known as </a:t>
            </a:r>
            <a:r>
              <a:rPr lang="en-US" altLang="ar-EG" b="1" smtClean="0"/>
              <a:t>epigynous</a:t>
            </a:r>
            <a:r>
              <a:rPr lang="en-US" altLang="ar-EG" smtClean="0"/>
              <a:t> and the ovary is </a:t>
            </a:r>
            <a:r>
              <a:rPr lang="en-US" altLang="ar-EG" b="1" smtClean="0"/>
              <a:t>inferior</a:t>
            </a:r>
            <a:r>
              <a:rPr lang="en-US" altLang="ar-EG" smtClean="0"/>
              <a:t>.</a:t>
            </a:r>
            <a:endParaRPr lang="ar-EG" altLang="ar-EG"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kshitij-pmt.com/Biology/Morphology-of-flowering-plants/Flower/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60350"/>
            <a:ext cx="79930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Aestivation of the </a:t>
            </a:r>
            <a:r>
              <a:rPr lang="en-US" b="1" dirty="0" err="1"/>
              <a:t>perianth</a:t>
            </a:r>
            <a:r>
              <a:rPr lang="en-US" b="1" dirty="0"/>
              <a:t> Leaves</a:t>
            </a:r>
            <a:r>
              <a:rPr lang="ar-SA" b="1" dirty="0"/>
              <a:t> </a:t>
            </a:r>
            <a:r>
              <a:rPr lang="en-US" dirty="0"/>
              <a:t/>
            </a:r>
            <a:br>
              <a:rPr lang="en-US" dirty="0"/>
            </a:br>
            <a:endParaRPr lang="ar-EG" dirty="0"/>
          </a:p>
        </p:txBody>
      </p:sp>
      <p:sp>
        <p:nvSpPr>
          <p:cNvPr id="3" name="Content Placeholder 2"/>
          <p:cNvSpPr>
            <a:spLocks noGrp="1"/>
          </p:cNvSpPr>
          <p:nvPr>
            <p:ph idx="1"/>
          </p:nvPr>
        </p:nvSpPr>
        <p:spPr/>
        <p:txBody>
          <a:bodyPr rtlCol="1">
            <a:normAutofit fontScale="92500" lnSpcReduction="10000"/>
          </a:bodyPr>
          <a:lstStyle/>
          <a:p>
            <a:pPr algn="l" rtl="0" eaLnBrk="1" fontAlgn="auto">
              <a:spcAft>
                <a:spcPts val="0"/>
              </a:spcAft>
              <a:defRPr/>
            </a:pPr>
            <a:r>
              <a:rPr lang="en-US" dirty="0"/>
              <a:t>The arrangement of the sepals and petals in relation to each other varies in flowers of different species. The following types of aestivation are recognized:</a:t>
            </a:r>
          </a:p>
          <a:p>
            <a:pPr algn="l" rtl="0" eaLnBrk="1" fontAlgn="auto">
              <a:spcAft>
                <a:spcPts val="0"/>
              </a:spcAft>
              <a:defRPr/>
            </a:pPr>
            <a:r>
              <a:rPr lang="en-US" dirty="0"/>
              <a:t>A) </a:t>
            </a:r>
            <a:r>
              <a:rPr lang="en-US" b="1" dirty="0" err="1"/>
              <a:t>Valvate</a:t>
            </a:r>
            <a:r>
              <a:rPr lang="en-US" dirty="0"/>
              <a:t>: in which the sepals or petals are arranged edge to edge.</a:t>
            </a:r>
          </a:p>
          <a:p>
            <a:pPr algn="l" rtl="0" eaLnBrk="1" fontAlgn="auto">
              <a:spcAft>
                <a:spcPts val="0"/>
              </a:spcAft>
              <a:defRPr/>
            </a:pPr>
            <a:r>
              <a:rPr lang="en-US" dirty="0"/>
              <a:t>B) </a:t>
            </a:r>
            <a:r>
              <a:rPr lang="en-US" b="1" dirty="0"/>
              <a:t>Open</a:t>
            </a:r>
            <a:r>
              <a:rPr lang="en-US" dirty="0"/>
              <a:t>: Like </a:t>
            </a:r>
            <a:r>
              <a:rPr lang="en-US" dirty="0" err="1"/>
              <a:t>valvate</a:t>
            </a:r>
            <a:r>
              <a:rPr lang="en-US" dirty="0"/>
              <a:t> but the sepals or petals are far from each other. </a:t>
            </a:r>
          </a:p>
          <a:p>
            <a:pPr algn="l" rtl="0" eaLnBrk="1" fontAlgn="auto">
              <a:spcAft>
                <a:spcPts val="0"/>
              </a:spcAft>
              <a:defRPr/>
            </a:pPr>
            <a:r>
              <a:rPr lang="en-US" dirty="0"/>
              <a:t>C) </a:t>
            </a:r>
            <a:r>
              <a:rPr lang="en-US" b="1" dirty="0"/>
              <a:t>Imbricate</a:t>
            </a:r>
            <a:r>
              <a:rPr lang="en-US" dirty="0"/>
              <a:t>: in which the sepals or petals are overlapping by their edges.</a:t>
            </a:r>
          </a:p>
          <a:p>
            <a:pPr algn="l" rtl="0" eaLnBrk="1" fontAlgn="auto" hangingPunct="1">
              <a:spcAft>
                <a:spcPts val="0"/>
              </a:spcAft>
              <a:defRPr/>
            </a:pPr>
            <a:endParaRPr lang="ar-E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ar-EG" b="1" smtClean="0"/>
              <a:t>Aestivation of the perianth Leaves</a:t>
            </a:r>
            <a:endParaRPr lang="ar-EG" altLang="ar-EG" smtClean="0"/>
          </a:p>
        </p:txBody>
      </p:sp>
      <p:sp>
        <p:nvSpPr>
          <p:cNvPr id="3" name="Content Placeholder 2"/>
          <p:cNvSpPr>
            <a:spLocks noGrp="1"/>
          </p:cNvSpPr>
          <p:nvPr>
            <p:ph idx="1"/>
          </p:nvPr>
        </p:nvSpPr>
        <p:spPr/>
        <p:txBody>
          <a:bodyPr rtlCol="1">
            <a:normAutofit fontScale="77500" lnSpcReduction="20000"/>
          </a:bodyPr>
          <a:lstStyle/>
          <a:p>
            <a:pPr algn="l" rtl="0" eaLnBrk="1" fontAlgn="auto">
              <a:spcAft>
                <a:spcPts val="0"/>
              </a:spcAft>
              <a:defRPr/>
            </a:pPr>
            <a:r>
              <a:rPr lang="en-US" dirty="0"/>
              <a:t>The way of overlapping varies and accordingly the following types are known:</a:t>
            </a:r>
          </a:p>
          <a:p>
            <a:pPr algn="l" rtl="0" eaLnBrk="1" fontAlgn="auto">
              <a:spcAft>
                <a:spcPts val="0"/>
              </a:spcAft>
              <a:defRPr/>
            </a:pPr>
            <a:r>
              <a:rPr lang="en-US" dirty="0"/>
              <a:t>1-</a:t>
            </a:r>
            <a:r>
              <a:rPr lang="en-US" b="1" dirty="0"/>
              <a:t>Contorted </a:t>
            </a:r>
            <a:r>
              <a:rPr lang="en-US" dirty="0"/>
              <a:t>in which every petals or sepal is overlapping by one side and overlapped by the other .The twisting of sepals and petals may be clockwise or anticlockwise.</a:t>
            </a:r>
          </a:p>
          <a:p>
            <a:pPr algn="l" rtl="0" eaLnBrk="1" fontAlgn="auto">
              <a:spcAft>
                <a:spcPts val="0"/>
              </a:spcAft>
              <a:defRPr/>
            </a:pPr>
            <a:r>
              <a:rPr lang="en-US" dirty="0"/>
              <a:t>2-</a:t>
            </a:r>
            <a:r>
              <a:rPr lang="en-US" b="1" dirty="0"/>
              <a:t>Descending</a:t>
            </a:r>
            <a:r>
              <a:rPr lang="en-US" dirty="0"/>
              <a:t> in which the overlapping proceeds from the posterior to the anterior side of the flower. In this case the posterior petal or sepal is the outermost.</a:t>
            </a:r>
          </a:p>
          <a:p>
            <a:pPr algn="l" rtl="0" eaLnBrk="1" fontAlgn="auto">
              <a:spcAft>
                <a:spcPts val="0"/>
              </a:spcAft>
              <a:defRPr/>
            </a:pPr>
            <a:r>
              <a:rPr lang="en-US" dirty="0"/>
              <a:t>3 - </a:t>
            </a:r>
            <a:r>
              <a:rPr lang="en-US" b="1" dirty="0"/>
              <a:t>Ascending </a:t>
            </a:r>
            <a:r>
              <a:rPr lang="en-US" dirty="0"/>
              <a:t>in which the overlapping proceeds in a direction opposite to that of the previous type </a:t>
            </a:r>
          </a:p>
          <a:p>
            <a:pPr algn="l" rtl="0" eaLnBrk="1" fontAlgn="auto">
              <a:spcAft>
                <a:spcPts val="0"/>
              </a:spcAft>
              <a:defRPr/>
            </a:pPr>
            <a:r>
              <a:rPr lang="en-US" dirty="0"/>
              <a:t>4 - </a:t>
            </a:r>
            <a:r>
              <a:rPr lang="en-US" b="1" dirty="0" err="1"/>
              <a:t>Quincuncial</a:t>
            </a:r>
            <a:r>
              <a:rPr lang="en-US" dirty="0"/>
              <a:t> in which we have two outermost </a:t>
            </a:r>
            <a:r>
              <a:rPr lang="en-US" dirty="0" err="1"/>
              <a:t>perianth</a:t>
            </a:r>
            <a:r>
              <a:rPr lang="en-US" dirty="0"/>
              <a:t> leaves, two innermost and one overlapping by one side and overlapped by the other.</a:t>
            </a:r>
            <a:endParaRPr lang="ar-E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tutorvista.com/content/angiosperm-morphology/aestivation-of-calyx-and-corolla-types.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76327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ar-EG" b="1" smtClean="0"/>
              <a:t>Historical</a:t>
            </a:r>
            <a:endParaRPr lang="ar-EG" altLang="ar-EG" smtClean="0"/>
          </a:p>
        </p:txBody>
      </p:sp>
      <p:sp>
        <p:nvSpPr>
          <p:cNvPr id="5123" name="Content Placeholder 2"/>
          <p:cNvSpPr>
            <a:spLocks noGrp="1"/>
          </p:cNvSpPr>
          <p:nvPr>
            <p:ph sz="half" idx="1"/>
          </p:nvPr>
        </p:nvSpPr>
        <p:spPr>
          <a:xfrm>
            <a:off x="250825" y="1600200"/>
            <a:ext cx="4244975" cy="4525963"/>
          </a:xfrm>
        </p:spPr>
        <p:txBody>
          <a:bodyPr/>
          <a:lstStyle/>
          <a:p>
            <a:pPr algn="l" rtl="0" eaLnBrk="1" hangingPunct="1"/>
            <a:r>
              <a:rPr lang="en-US" altLang="ar-EG" sz="2400" b="1" smtClean="0"/>
              <a:t>Adolf Engler</a:t>
            </a:r>
            <a:r>
              <a:rPr lang="en-US" altLang="ar-EG" sz="2400" smtClean="0"/>
              <a:t> (1892) German botanist divided plants into four divisions: algae and fungi, mosses and liverworts, ferns, and seed plants (Angiosperms and Gymnospermae). Angiosperms  (Monocotyledons and Dicotyledons).</a:t>
            </a:r>
          </a:p>
          <a:p>
            <a:pPr algn="l" rtl="0" eaLnBrk="1" hangingPunct="1"/>
            <a:endParaRPr lang="ar-EG" altLang="ar-EG" sz="2400" smtClean="0"/>
          </a:p>
        </p:txBody>
      </p:sp>
      <p:pic>
        <p:nvPicPr>
          <p:cNvPr id="5124" name="Picture 2" descr="https://encrypted-tbn0.gstatic.com/images?q=tbn:ANd9GcRN_6dtoz5K2p5FGXAm7ncAM03CYdNqjtz1WgOiecnFyKRBlqcx7w">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4663" y="1341438"/>
            <a:ext cx="4608512" cy="482441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lidesharecdn.com/studyofangiospermflower-121115052535-phpapp01/95/study-of-angiosperm-flower-22-638.jpg?cb=13529788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20713"/>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lidesharecdn.com/inflorescence-120406044450-phpapp02/95/inflorescence-27-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lidesharecdn.com/inflorescence-120406044450-phpapp02/95/inflorescence-26-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57188"/>
            <a:ext cx="822007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lidesharecdn.com/inflorescence-120406044450-phpapp02/95/inflorescence-9-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785813"/>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slidesharecdn.com/inflorescence-120406044450-phpapp02/95/inflorescence-25-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928688"/>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lidesharecdn.com/inflorescence-120406044450-phpapp02/95/inflorescence-21-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85725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age.slidesharecdn.com/inflorescence-120406044450-phpapp02/95/inflorescence-8-728.jpg?cb=1333705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85725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anbg.gov.au/PLANTFAM/18b.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81075"/>
            <a:ext cx="66960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encrypted-tbn3.gstatic.com/images?q=tbn:ANd9GcSLaiX32zIw88MtnNBZqTXC51HKbBJPI6GPDLHVRAkSHHTVhUR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420938"/>
            <a:ext cx="3810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cs typeface="Times New Roman" pitchFamily="18" charset="0"/>
              </a:rPr>
              <a:t> The cymose Inflorescence:</a:t>
            </a:r>
            <a:r>
              <a:rPr lang="en-US" smtClean="0">
                <a:cs typeface="Times New Roman" pitchFamily="18" charset="0"/>
              </a:rPr>
              <a:t/>
            </a:r>
            <a:br>
              <a:rPr lang="en-US" smtClean="0">
                <a:cs typeface="Times New Roman" pitchFamily="18" charset="0"/>
              </a:rPr>
            </a:br>
            <a:endParaRPr lang="ar-EG" smtClean="0"/>
          </a:p>
        </p:txBody>
      </p:sp>
      <p:sp>
        <p:nvSpPr>
          <p:cNvPr id="41987" name="Content Placeholder 2"/>
          <p:cNvSpPr>
            <a:spLocks noGrp="1"/>
          </p:cNvSpPr>
          <p:nvPr>
            <p:ph idx="1"/>
          </p:nvPr>
        </p:nvSpPr>
        <p:spPr/>
        <p:txBody>
          <a:bodyPr/>
          <a:lstStyle/>
          <a:p>
            <a:pPr algn="l" rtl="0"/>
            <a:r>
              <a:rPr lang="en-US" smtClean="0">
                <a:cs typeface="Arial" pitchFamily="34" charset="0"/>
              </a:rPr>
              <a:t>1 - </a:t>
            </a:r>
            <a:r>
              <a:rPr lang="en-US" b="1" smtClean="0">
                <a:cs typeface="Arial" pitchFamily="34" charset="0"/>
              </a:rPr>
              <a:t>Cyme monochasium:</a:t>
            </a:r>
            <a:r>
              <a:rPr lang="en-US" smtClean="0">
                <a:cs typeface="Arial" pitchFamily="34" charset="0"/>
              </a:rPr>
              <a:t> In a simple cyme monochasium, the number of flowers does not exceed two. The two flowers arise from the terminal buds of two branches of a sympodial inflorescence</a:t>
            </a:r>
            <a:endParaRPr lang="ar-EG"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The Flower</a:t>
            </a:r>
            <a:r>
              <a:rPr lang="en-US" dirty="0"/>
              <a:t/>
            </a:r>
            <a:br>
              <a:rPr lang="en-US" dirty="0"/>
            </a:br>
            <a:endParaRPr lang="ar-EG" dirty="0"/>
          </a:p>
        </p:txBody>
      </p:sp>
      <p:sp>
        <p:nvSpPr>
          <p:cNvPr id="6147" name="Content Placeholder 2"/>
          <p:cNvSpPr>
            <a:spLocks noGrp="1"/>
          </p:cNvSpPr>
          <p:nvPr>
            <p:ph idx="1"/>
          </p:nvPr>
        </p:nvSpPr>
        <p:spPr/>
        <p:txBody>
          <a:bodyPr/>
          <a:lstStyle/>
          <a:p>
            <a:pPr algn="l" rtl="0" eaLnBrk="1" hangingPunct="1"/>
            <a:r>
              <a:rPr lang="en-US" altLang="ar-EG" smtClean="0"/>
              <a:t>The angiospermae are easily distinguished from the gymnosperm by the possession of flower, which are really highly specialized fertile shoots. The angiospermae are more markedly characterized by the enclosure of their ovules in a protective ovary.</a:t>
            </a:r>
          </a:p>
          <a:p>
            <a:pPr algn="l" rtl="0" eaLnBrk="1" hangingPunct="1"/>
            <a:endParaRPr lang="ar-EG" altLang="ar-EG"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cs typeface="Times New Roman" pitchFamily="18" charset="0"/>
              </a:rPr>
              <a:t>The compound cyme monochasium</a:t>
            </a:r>
            <a:endParaRPr lang="ar-EG" smtClean="0"/>
          </a:p>
        </p:txBody>
      </p:sp>
      <p:sp>
        <p:nvSpPr>
          <p:cNvPr id="43011" name="Content Placeholder 2"/>
          <p:cNvSpPr>
            <a:spLocks noGrp="1"/>
          </p:cNvSpPr>
          <p:nvPr>
            <p:ph sz="half" idx="1"/>
          </p:nvPr>
        </p:nvSpPr>
        <p:spPr>
          <a:xfrm>
            <a:off x="323850" y="1600200"/>
            <a:ext cx="4171950" cy="4525963"/>
          </a:xfrm>
        </p:spPr>
        <p:txBody>
          <a:bodyPr/>
          <a:lstStyle/>
          <a:p>
            <a:pPr algn="l" rtl="0"/>
            <a:r>
              <a:rPr lang="en-US" smtClean="0">
                <a:cs typeface="Arial" pitchFamily="34" charset="0"/>
              </a:rPr>
              <a:t>In the compound cyme monochasium there are more than two flowers arising on the sympodial inflorescence.</a:t>
            </a:r>
          </a:p>
          <a:p>
            <a:pPr algn="l" rtl="0"/>
            <a:r>
              <a:rPr lang="en-US" smtClean="0">
                <a:cs typeface="Arial" pitchFamily="34" charset="0"/>
              </a:rPr>
              <a:t>When the bracts arise alternately and the axis is straight or zigzag, the inflorescence is termed </a:t>
            </a:r>
            <a:r>
              <a:rPr lang="en-US" b="1" smtClean="0">
                <a:cs typeface="Arial" pitchFamily="34" charset="0"/>
              </a:rPr>
              <a:t>scorpoid</a:t>
            </a:r>
            <a:r>
              <a:rPr lang="en-US" smtClean="0">
                <a:cs typeface="Arial" pitchFamily="34" charset="0"/>
              </a:rPr>
              <a:t>. and scorpoid in </a:t>
            </a:r>
            <a:r>
              <a:rPr lang="en-US" i="1" smtClean="0">
                <a:cs typeface="Arial" pitchFamily="34" charset="0"/>
              </a:rPr>
              <a:t>Linum</a:t>
            </a:r>
            <a:r>
              <a:rPr lang="en-US" smtClean="0">
                <a:cs typeface="Arial" pitchFamily="34" charset="0"/>
              </a:rPr>
              <a:t>.</a:t>
            </a:r>
          </a:p>
          <a:p>
            <a:endParaRPr lang="ar-EG" smtClean="0"/>
          </a:p>
        </p:txBody>
      </p:sp>
      <p:pic>
        <p:nvPicPr>
          <p:cNvPr id="43012" name="Picture 2" descr="http://www.northernontarioflora.ca/images/inflorescence_types2.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1484313"/>
            <a:ext cx="4546600" cy="496887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cs typeface="Times New Roman" pitchFamily="18" charset="0"/>
              </a:rPr>
              <a:t>The compound cyme monochasium</a:t>
            </a:r>
            <a:endParaRPr lang="ar-EG" smtClean="0"/>
          </a:p>
        </p:txBody>
      </p:sp>
      <p:sp>
        <p:nvSpPr>
          <p:cNvPr id="44035" name="Content Placeholder 3"/>
          <p:cNvSpPr>
            <a:spLocks noGrp="1"/>
          </p:cNvSpPr>
          <p:nvPr>
            <p:ph sz="half" idx="2"/>
          </p:nvPr>
        </p:nvSpPr>
        <p:spPr>
          <a:xfrm>
            <a:off x="4427538" y="1412875"/>
            <a:ext cx="4259262" cy="4713288"/>
          </a:xfrm>
        </p:spPr>
        <p:txBody>
          <a:bodyPr/>
          <a:lstStyle/>
          <a:p>
            <a:pPr algn="l" rtl="0"/>
            <a:r>
              <a:rPr lang="en-US" sz="2400" smtClean="0">
                <a:cs typeface="Arial" pitchFamily="34" charset="0"/>
              </a:rPr>
              <a:t>When the bracts are found on one side of the peduncle and the flowers on the opposite side, the inflorescence is termed </a:t>
            </a:r>
            <a:r>
              <a:rPr lang="en-US" sz="2400" b="1" smtClean="0">
                <a:cs typeface="Arial" pitchFamily="34" charset="0"/>
              </a:rPr>
              <a:t>helicoid</a:t>
            </a:r>
            <a:r>
              <a:rPr lang="en-US" sz="2400" smtClean="0">
                <a:cs typeface="Arial" pitchFamily="34" charset="0"/>
              </a:rPr>
              <a:t>. In this type the axis is curved. Helicoid type is found in family </a:t>
            </a:r>
            <a:r>
              <a:rPr lang="en-US" sz="2400" b="1" smtClean="0">
                <a:cs typeface="Arial" pitchFamily="34" charset="0"/>
              </a:rPr>
              <a:t>Boraginaceae</a:t>
            </a:r>
            <a:r>
              <a:rPr lang="en-US" sz="2400" smtClean="0">
                <a:cs typeface="Arial" pitchFamily="34" charset="0"/>
              </a:rPr>
              <a:t> e.g. </a:t>
            </a:r>
            <a:r>
              <a:rPr lang="en-US" sz="2400" i="1" smtClean="0">
                <a:cs typeface="Arial" pitchFamily="34" charset="0"/>
              </a:rPr>
              <a:t>Heliotropium</a:t>
            </a:r>
            <a:endParaRPr lang="ar-EG" sz="2400" smtClean="0"/>
          </a:p>
        </p:txBody>
      </p:sp>
      <p:pic>
        <p:nvPicPr>
          <p:cNvPr id="44036" name="Content Placeholder 4" descr="ams_sp_side.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66788" y="1600200"/>
            <a:ext cx="3019425" cy="45259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cs typeface="Times New Roman" pitchFamily="18" charset="0"/>
              </a:rPr>
              <a:t>2 - </a:t>
            </a:r>
            <a:r>
              <a:rPr lang="en-US" b="1" smtClean="0">
                <a:cs typeface="Times New Roman" pitchFamily="18" charset="0"/>
              </a:rPr>
              <a:t>Cyme dichasium</a:t>
            </a:r>
            <a:endParaRPr lang="ar-EG" smtClean="0"/>
          </a:p>
        </p:txBody>
      </p:sp>
      <p:sp>
        <p:nvSpPr>
          <p:cNvPr id="45059" name="Content Placeholder 2"/>
          <p:cNvSpPr>
            <a:spLocks noGrp="1"/>
          </p:cNvSpPr>
          <p:nvPr>
            <p:ph idx="1"/>
          </p:nvPr>
        </p:nvSpPr>
        <p:spPr/>
        <p:txBody>
          <a:bodyPr/>
          <a:lstStyle/>
          <a:p>
            <a:pPr algn="l" rtl="0"/>
            <a:r>
              <a:rPr lang="en-US" smtClean="0">
                <a:cs typeface="Arial" pitchFamily="34" charset="0"/>
              </a:rPr>
              <a:t>In the simple type the inflorescence is composed of three flowers. The terminal bud of the axis ends in a flower, and from the axial of two opposite leaves arise two lateral branches, which terminate also in two flowers younger than the middle one. </a:t>
            </a:r>
          </a:p>
          <a:p>
            <a:endParaRPr lang="ar-EG"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cs typeface="Times New Roman" pitchFamily="18" charset="0"/>
              </a:rPr>
              <a:t>compound cyme dichasium</a:t>
            </a:r>
            <a:endParaRPr lang="ar-EG" smtClean="0"/>
          </a:p>
        </p:txBody>
      </p:sp>
      <p:sp>
        <p:nvSpPr>
          <p:cNvPr id="46083" name="Content Placeholder 3"/>
          <p:cNvSpPr>
            <a:spLocks noGrp="1"/>
          </p:cNvSpPr>
          <p:nvPr>
            <p:ph sz="half" idx="2"/>
          </p:nvPr>
        </p:nvSpPr>
        <p:spPr/>
        <p:txBody>
          <a:bodyPr/>
          <a:lstStyle/>
          <a:p>
            <a:pPr algn="l" rtl="0"/>
            <a:r>
              <a:rPr lang="en-US" smtClean="0">
                <a:cs typeface="Arial" pitchFamily="34" charset="0"/>
              </a:rPr>
              <a:t>In the compound cyme dichasium the previous arrangement is repeated e.g. </a:t>
            </a:r>
            <a:r>
              <a:rPr lang="en-US" i="1" smtClean="0">
                <a:cs typeface="Arial" pitchFamily="34" charset="0"/>
              </a:rPr>
              <a:t>Gypsophila</a:t>
            </a:r>
            <a:r>
              <a:rPr lang="en-US" smtClean="0">
                <a:cs typeface="Arial" pitchFamily="34" charset="0"/>
              </a:rPr>
              <a:t>.</a:t>
            </a:r>
          </a:p>
          <a:p>
            <a:pPr algn="l" rtl="0"/>
            <a:endParaRPr lang="ar-EG" smtClean="0"/>
          </a:p>
        </p:txBody>
      </p:sp>
      <p:pic>
        <p:nvPicPr>
          <p:cNvPr id="46084"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714500"/>
            <a:ext cx="4038600" cy="4297363"/>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cs typeface="Times New Roman" pitchFamily="18" charset="0"/>
              </a:rPr>
              <a:t>3 - </a:t>
            </a:r>
            <a:r>
              <a:rPr lang="en-US" b="1" smtClean="0">
                <a:cs typeface="Times New Roman" pitchFamily="18" charset="0"/>
              </a:rPr>
              <a:t>Cyme polychasium</a:t>
            </a:r>
            <a:endParaRPr lang="ar-EG" smtClean="0"/>
          </a:p>
        </p:txBody>
      </p:sp>
      <p:sp>
        <p:nvSpPr>
          <p:cNvPr id="47107" name="Content Placeholder 2"/>
          <p:cNvSpPr>
            <a:spLocks noGrp="1"/>
          </p:cNvSpPr>
          <p:nvPr>
            <p:ph sz="half" idx="1"/>
          </p:nvPr>
        </p:nvSpPr>
        <p:spPr/>
        <p:txBody>
          <a:bodyPr/>
          <a:lstStyle/>
          <a:p>
            <a:pPr algn="l" rtl="0"/>
            <a:r>
              <a:rPr lang="en-US" b="1" smtClean="0">
                <a:cs typeface="Arial" pitchFamily="34" charset="0"/>
              </a:rPr>
              <a:t> </a:t>
            </a:r>
            <a:r>
              <a:rPr lang="en-US" smtClean="0">
                <a:cs typeface="Arial" pitchFamily="34" charset="0"/>
              </a:rPr>
              <a:t>In this type there are more than two opposite flowers and the oldest is found in the centere.</a:t>
            </a:r>
          </a:p>
        </p:txBody>
      </p:sp>
      <p:pic>
        <p:nvPicPr>
          <p:cNvPr id="47108"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8"/>
            <a:ext cx="4038600" cy="4038600"/>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ar-EG" b="1" smtClean="0"/>
              <a:t> Pollination</a:t>
            </a:r>
            <a:endParaRPr lang="en-US" altLang="ar-EG" smtClean="0"/>
          </a:p>
        </p:txBody>
      </p:sp>
      <p:sp>
        <p:nvSpPr>
          <p:cNvPr id="48131" name="Content Placeholder 2"/>
          <p:cNvSpPr>
            <a:spLocks noGrp="1"/>
          </p:cNvSpPr>
          <p:nvPr>
            <p:ph idx="1"/>
          </p:nvPr>
        </p:nvSpPr>
        <p:spPr/>
        <p:txBody>
          <a:bodyPr/>
          <a:lstStyle/>
          <a:p>
            <a:pPr marL="0" indent="0" algn="l">
              <a:buFont typeface="Arial" pitchFamily="34" charset="0"/>
              <a:buNone/>
            </a:pPr>
            <a:r>
              <a:rPr lang="en-US" altLang="ar-EG" b="1" smtClean="0"/>
              <a:t>This is a process through which pollen grains are transferred from the anthers to the stigma</a:t>
            </a:r>
            <a:r>
              <a:rPr lang="en-US" altLang="ar-EG" smtClean="0"/>
              <a:t>. If fertilization is happened by pollen from the flower of a different individual of the same species, the term of </a:t>
            </a:r>
            <a:r>
              <a:rPr lang="en-US" altLang="ar-EG" b="1" smtClean="0"/>
              <a:t>cross-pollination </a:t>
            </a:r>
            <a:r>
              <a:rPr lang="en-US" altLang="ar-EG" smtClean="0"/>
              <a:t>is applied. The term </a:t>
            </a:r>
            <a:r>
              <a:rPr lang="en-US" altLang="ar-EG" b="1" smtClean="0"/>
              <a:t>self-pollination </a:t>
            </a:r>
            <a:r>
              <a:rPr lang="en-US" altLang="ar-EG" smtClean="0"/>
              <a:t>is used when the pollen comes either from another flower of the same individual or from the stamens of the same flower.</a:t>
            </a:r>
            <a:endParaRPr lang="ar-EG" altLang="ar-EG"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ar-EG" altLang="ar-EG" smtClean="0"/>
          </a:p>
        </p:txBody>
      </p:sp>
      <p:sp>
        <p:nvSpPr>
          <p:cNvPr id="49155" name="Content Placeholder 2"/>
          <p:cNvSpPr>
            <a:spLocks noGrp="1"/>
          </p:cNvSpPr>
          <p:nvPr>
            <p:ph idx="1"/>
          </p:nvPr>
        </p:nvSpPr>
        <p:spPr/>
        <p:txBody>
          <a:bodyPr/>
          <a:lstStyle/>
          <a:p>
            <a:pPr marL="0" indent="0" algn="l">
              <a:buFont typeface="Arial" pitchFamily="34" charset="0"/>
              <a:buNone/>
            </a:pPr>
            <a:r>
              <a:rPr lang="en-US" altLang="ar-EG" sz="2800" smtClean="0"/>
              <a:t>A very large number of flowers exhibit a structure, which tends to favour </a:t>
            </a:r>
            <a:r>
              <a:rPr lang="en-US" altLang="ar-EG" sz="2800" b="1" smtClean="0"/>
              <a:t>cross-pollination</a:t>
            </a:r>
            <a:r>
              <a:rPr lang="en-US" altLang="ar-EG" sz="2800" smtClean="0"/>
              <a:t>. Most flowers contain both stamens and ovaries. In other words, are </a:t>
            </a:r>
            <a:r>
              <a:rPr lang="en-US" altLang="ar-EG" sz="2800" b="1" smtClean="0"/>
              <a:t>hermaphrodite</a:t>
            </a:r>
            <a:r>
              <a:rPr lang="en-US" altLang="ar-EG" sz="2800" smtClean="0"/>
              <a:t>, but the two kinds of organs rarely ripened at exactly the same time. When the stamens mature before the stigma, the flower is described as </a:t>
            </a:r>
            <a:r>
              <a:rPr lang="en-US" altLang="ar-EG" sz="2800" b="1" smtClean="0"/>
              <a:t>protandrous</a:t>
            </a:r>
            <a:r>
              <a:rPr lang="en-US" altLang="ar-EG" sz="2800" smtClean="0"/>
              <a:t>, but when the stigma mature first the flower is called </a:t>
            </a:r>
            <a:r>
              <a:rPr lang="en-US" altLang="ar-EG" sz="2800" b="1" smtClean="0"/>
              <a:t>protogynous</a:t>
            </a:r>
            <a:r>
              <a:rPr lang="en-US" altLang="ar-EG" sz="2800" smtClean="0"/>
              <a:t>. The stage in which the stamens mature is known as </a:t>
            </a:r>
            <a:r>
              <a:rPr lang="en-US" altLang="ar-EG" sz="2800" b="1" smtClean="0"/>
              <a:t>male stage</a:t>
            </a:r>
            <a:r>
              <a:rPr lang="en-US" altLang="ar-EG" sz="2800" smtClean="0"/>
              <a:t>. While that in which the stigma mature is called the female </a:t>
            </a:r>
            <a:r>
              <a:rPr lang="en-US" altLang="ar-EG" smtClean="0"/>
              <a:t>stage.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ar-EG" altLang="ar-EG" smtClean="0"/>
          </a:p>
        </p:txBody>
      </p:sp>
      <p:sp>
        <p:nvSpPr>
          <p:cNvPr id="50179" name="Content Placeholder 2"/>
          <p:cNvSpPr>
            <a:spLocks noGrp="1"/>
          </p:cNvSpPr>
          <p:nvPr>
            <p:ph idx="1"/>
          </p:nvPr>
        </p:nvSpPr>
        <p:spPr/>
        <p:txBody>
          <a:bodyPr/>
          <a:lstStyle/>
          <a:p>
            <a:pPr marL="0" indent="0" algn="l">
              <a:buFont typeface="Arial" pitchFamily="34" charset="0"/>
              <a:buNone/>
            </a:pPr>
            <a:r>
              <a:rPr lang="en-US" altLang="ar-EG" smtClean="0"/>
              <a:t>Greater certainty of cross-pollination is ensured, when stamens and ovaries occur in distinct unisexual flowers. The two sexes are either found on the same individual (monoecious) or on different individuals (dioecious). In the latter self-pollination is out of question.</a:t>
            </a:r>
            <a:r>
              <a:rPr lang="ar-SA" altLang="ar-EG" smtClean="0"/>
              <a:t> </a:t>
            </a:r>
            <a:endParaRPr lang="en-US" altLang="ar-EG" smtClean="0"/>
          </a:p>
          <a:p>
            <a:pPr marL="0" indent="0" algn="l">
              <a:buFont typeface="Arial" pitchFamily="34" charset="0"/>
              <a:buNone/>
            </a:pPr>
            <a:r>
              <a:rPr lang="ar-SA" altLang="ar-EG" smtClean="0"/>
              <a:t>	 </a:t>
            </a:r>
            <a:r>
              <a:rPr lang="en-US" altLang="ar-EG" smtClean="0"/>
              <a:t>Pollination can be affected by various agencies, the commonest being wind, insects and water.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ar-EG" altLang="ar-EG" smtClean="0"/>
          </a:p>
        </p:txBody>
      </p:sp>
      <p:graphicFrame>
        <p:nvGraphicFramePr>
          <p:cNvPr id="4" name="Content Placeholder 3"/>
          <p:cNvGraphicFramePr>
            <a:graphicFrameLocks noGrp="1"/>
          </p:cNvGraphicFramePr>
          <p:nvPr>
            <p:ph idx="1"/>
          </p:nvPr>
        </p:nvGraphicFramePr>
        <p:xfrm>
          <a:off x="460375" y="1600200"/>
          <a:ext cx="8226425" cy="4572000"/>
        </p:xfrm>
        <a:graphic>
          <a:graphicData uri="http://schemas.openxmlformats.org/drawingml/2006/table">
            <a:tbl>
              <a:tblPr rtl="1" firstRow="1" bandRow="1">
                <a:tableStyleId>{F5AB1C69-6EDB-4FF4-983F-18BD219EF322}</a:tableStyleId>
              </a:tblPr>
              <a:tblGrid>
                <a:gridCol w="4114479"/>
                <a:gridCol w="4111946"/>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 Insect- pollination (</a:t>
                      </a:r>
                      <a:r>
                        <a:rPr lang="en-US" sz="1800" b="1" kern="1200" noProof="0" dirty="0" err="1" smtClean="0">
                          <a:solidFill>
                            <a:schemeClr val="lt1"/>
                          </a:solidFill>
                          <a:effectLst/>
                          <a:latin typeface="+mn-lt"/>
                          <a:ea typeface="+mn-ea"/>
                          <a:cs typeface="+mn-cs"/>
                        </a:rPr>
                        <a:t>entomophilous</a:t>
                      </a:r>
                      <a:r>
                        <a:rPr lang="en-US" sz="1800" b="1" kern="1200" dirty="0" smtClean="0">
                          <a:solidFill>
                            <a:schemeClr val="lt1"/>
                          </a:solidFill>
                          <a:effectLst/>
                          <a:latin typeface="+mn-lt"/>
                          <a:ea typeface="+mn-ea"/>
                          <a:cs typeface="+mn-cs"/>
                        </a:rPr>
                        <a:t>)</a:t>
                      </a:r>
                    </a:p>
                    <a:p>
                      <a:pPr rtl="1"/>
                      <a:endParaRPr lang="ar-EG" dirty="0"/>
                    </a:p>
                  </a:txBody>
                  <a:tcPr marL="91433" marR="91433"/>
                </a:tc>
                <a:tc>
                  <a:txBody>
                    <a:bodyPr/>
                    <a:lstStyle/>
                    <a:p>
                      <a:pPr algn="ctr" rtl="1" hangingPunct="0"/>
                      <a:r>
                        <a:rPr lang="en-US" sz="1800" b="1" kern="1200" dirty="0" smtClean="0">
                          <a:solidFill>
                            <a:schemeClr val="lt1"/>
                          </a:solidFill>
                          <a:effectLst/>
                          <a:latin typeface="+mn-lt"/>
                          <a:ea typeface="+mn-ea"/>
                          <a:cs typeface="+mn-cs"/>
                        </a:rPr>
                        <a:t>Wind-</a:t>
                      </a:r>
                      <a:r>
                        <a:rPr lang="en-US" sz="1800" b="1" kern="1200" dirty="0" err="1" smtClean="0">
                          <a:solidFill>
                            <a:schemeClr val="lt1"/>
                          </a:solidFill>
                          <a:effectLst/>
                          <a:latin typeface="+mn-lt"/>
                          <a:ea typeface="+mn-ea"/>
                          <a:cs typeface="+mn-cs"/>
                        </a:rPr>
                        <a:t>pollinatio</a:t>
                      </a:r>
                      <a:endParaRPr lang="ar-EG" sz="1800" b="1" kern="1200" dirty="0" smtClean="0">
                        <a:solidFill>
                          <a:schemeClr val="lt1"/>
                        </a:solidFill>
                        <a:effectLst/>
                        <a:latin typeface="+mn-lt"/>
                        <a:ea typeface="+mn-ea"/>
                        <a:cs typeface="+mn-cs"/>
                      </a:endParaRPr>
                    </a:p>
                    <a:p>
                      <a:pPr algn="ctr" rtl="1" hangingPunct="0"/>
                      <a:endParaRPr lang="ar-EG" sz="1800" b="1" kern="1200" dirty="0" smtClean="0">
                        <a:solidFill>
                          <a:schemeClr val="lt1"/>
                        </a:solidFill>
                        <a:effectLst/>
                        <a:latin typeface="+mn-lt"/>
                        <a:ea typeface="+mn-ea"/>
                        <a:cs typeface="+mn-cs"/>
                      </a:endParaRPr>
                    </a:p>
                    <a:p>
                      <a:pPr algn="ctr" rtl="1" hangingPunct="0"/>
                      <a:r>
                        <a:rPr lang="en-US" sz="1800" b="1" kern="1200" dirty="0" smtClean="0">
                          <a:solidFill>
                            <a:schemeClr val="lt1"/>
                          </a:solidFill>
                          <a:effectLst/>
                          <a:latin typeface="+mn-lt"/>
                          <a:ea typeface="+mn-ea"/>
                          <a:cs typeface="+mn-cs"/>
                        </a:rPr>
                        <a:t>n (anemophily)</a:t>
                      </a:r>
                      <a:endParaRPr lang="en-US" sz="1800" b="1" kern="1200" dirty="0">
                        <a:solidFill>
                          <a:schemeClr val="lt1"/>
                        </a:solidFill>
                        <a:effectLst/>
                        <a:latin typeface="+mn-lt"/>
                        <a:ea typeface="+mn-ea"/>
                        <a:cs typeface="+mn-cs"/>
                      </a:endParaRPr>
                    </a:p>
                  </a:txBody>
                  <a:tcPr marL="91433" marR="91433"/>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1-Flowers are usually large and; very conspicuous with showy tubular corolla, such character attract insects to visit them in order to collect nectar.</a:t>
                      </a:r>
                    </a:p>
                    <a:p>
                      <a:pPr algn="l" rtl="1"/>
                      <a:r>
                        <a:rPr lang="en-US" sz="1800" kern="1200" smtClean="0">
                          <a:solidFill>
                            <a:schemeClr val="dk1"/>
                          </a:solidFill>
                          <a:effectLst/>
                          <a:latin typeface="+mn-lt"/>
                          <a:ea typeface="+mn-ea"/>
                          <a:cs typeface="+mn-cs"/>
                        </a:rPr>
                        <a:t>2-</a:t>
                      </a:r>
                      <a:endParaRPr lang="en-US" sz="1800" kern="1200" dirty="0" smtClean="0">
                        <a:solidFill>
                          <a:schemeClr val="dk1"/>
                        </a:solidFill>
                        <a:effectLst/>
                        <a:latin typeface="+mn-lt"/>
                        <a:ea typeface="+mn-ea"/>
                        <a:cs typeface="+mn-cs"/>
                      </a:endParaRPr>
                    </a:p>
                    <a:p>
                      <a:pPr algn="l" rtl="1"/>
                      <a:r>
                        <a:rPr lang="en-US" sz="1800" kern="1200" dirty="0" smtClean="0">
                          <a:solidFill>
                            <a:schemeClr val="dk1"/>
                          </a:solidFill>
                          <a:effectLst/>
                          <a:latin typeface="+mn-lt"/>
                          <a:ea typeface="+mn-ea"/>
                          <a:cs typeface="+mn-cs"/>
                        </a:rPr>
                        <a:t>3- large spiny pollen grains adhere to the body of the insect. </a:t>
                      </a:r>
                    </a:p>
                    <a:p>
                      <a:pPr algn="l" rtl="1"/>
                      <a:r>
                        <a:rPr lang="en-US" sz="1800" kern="1200" dirty="0" smtClean="0">
                          <a:solidFill>
                            <a:schemeClr val="dk1"/>
                          </a:solidFill>
                          <a:effectLst/>
                          <a:latin typeface="+mn-lt"/>
                          <a:ea typeface="+mn-ea"/>
                          <a:cs typeface="+mn-cs"/>
                        </a:rPr>
                        <a:t>4- the stigma has a sticky receptive </a:t>
                      </a:r>
                      <a:endParaRPr lang="ar-EG" sz="1800" kern="1200" dirty="0" smtClean="0">
                        <a:solidFill>
                          <a:schemeClr val="dk1"/>
                        </a:solidFill>
                        <a:effectLst/>
                        <a:latin typeface="+mn-lt"/>
                        <a:ea typeface="+mn-ea"/>
                        <a:cs typeface="+mn-cs"/>
                      </a:endParaRPr>
                    </a:p>
                    <a:p>
                      <a:pPr algn="l" rtl="1"/>
                      <a:r>
                        <a:rPr lang="en-US" sz="1800" kern="1200" dirty="0" smtClean="0">
                          <a:solidFill>
                            <a:schemeClr val="dk1"/>
                          </a:solidFill>
                          <a:effectLst/>
                          <a:latin typeface="+mn-lt"/>
                          <a:ea typeface="+mn-ea"/>
                          <a:cs typeface="+mn-cs"/>
                        </a:rPr>
                        <a:t>Surface</a:t>
                      </a:r>
                    </a:p>
                    <a:p>
                      <a:pPr algn="l" rtl="1"/>
                      <a:r>
                        <a:rPr lang="ar-EG"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 5-Flowers</a:t>
                      </a:r>
                      <a:r>
                        <a:rPr lang="en-US" sz="1800" kern="1200" baseline="0" dirty="0" smtClean="0">
                          <a:solidFill>
                            <a:schemeClr val="dk1"/>
                          </a:solidFill>
                          <a:effectLst/>
                          <a:latin typeface="+mn-lt"/>
                          <a:ea typeface="+mn-ea"/>
                          <a:cs typeface="+mn-cs"/>
                        </a:rPr>
                        <a:t> bright, scented</a:t>
                      </a:r>
                      <a:endParaRPr lang="ar-EG" dirty="0"/>
                    </a:p>
                  </a:txBody>
                  <a:tcPr marL="91433" marR="91433"/>
                </a:tc>
                <a:tc>
                  <a:txBody>
                    <a:bodyPr/>
                    <a:lstStyle/>
                    <a:p>
                      <a:pPr algn="l" rtl="1"/>
                      <a:r>
                        <a:rPr lang="en-US" sz="1800" kern="1200" dirty="0" smtClean="0">
                          <a:solidFill>
                            <a:schemeClr val="dk1"/>
                          </a:solidFill>
                          <a:effectLst/>
                          <a:latin typeface="+mn-lt"/>
                          <a:ea typeface="+mn-ea"/>
                          <a:cs typeface="+mn-cs"/>
                        </a:rPr>
                        <a:t>1-Flowers adapted for wind-pollination are small; green inconspicuous.</a:t>
                      </a:r>
                    </a:p>
                    <a:p>
                      <a:pPr algn="l" rtl="1"/>
                      <a:r>
                        <a:rPr lang="en-US" sz="1800" kern="1200" dirty="0" smtClean="0">
                          <a:solidFill>
                            <a:schemeClr val="dk1"/>
                          </a:solidFill>
                          <a:effectLst/>
                          <a:latin typeface="+mn-lt"/>
                          <a:ea typeface="+mn-ea"/>
                          <a:cs typeface="+mn-cs"/>
                        </a:rPr>
                        <a:t> 2-with versatile anthers</a:t>
                      </a:r>
                    </a:p>
                    <a:p>
                      <a:pPr algn="l" rtl="1"/>
                      <a:r>
                        <a:rPr lang="en-US" sz="1800" kern="1200" dirty="0" smtClean="0">
                          <a:solidFill>
                            <a:schemeClr val="dk1"/>
                          </a:solidFill>
                          <a:effectLst/>
                          <a:latin typeface="+mn-lt"/>
                          <a:ea typeface="+mn-ea"/>
                          <a:cs typeface="+mn-cs"/>
                        </a:rPr>
                        <a:t>3-produce numerous a small smooth-walled pollen grains easily, carried by wind. </a:t>
                      </a:r>
                    </a:p>
                    <a:p>
                      <a:pPr algn="l" rtl="1"/>
                      <a:r>
                        <a:rPr lang="en-US" sz="1800" kern="1200" dirty="0" smtClean="0">
                          <a:solidFill>
                            <a:schemeClr val="dk1"/>
                          </a:solidFill>
                          <a:effectLst/>
                          <a:latin typeface="+mn-lt"/>
                          <a:ea typeface="+mn-ea"/>
                          <a:cs typeface="+mn-cs"/>
                        </a:rPr>
                        <a:t>4-In many wind-pollinated plants, the stigma of the pistil is usually large, branched or feathery-shaped so that the pollen is more easily caught. </a:t>
                      </a:r>
                    </a:p>
                    <a:p>
                      <a:pPr algn="l" rtl="1"/>
                      <a:r>
                        <a:rPr lang="en-US" sz="1800" kern="1200" dirty="0" smtClean="0">
                          <a:solidFill>
                            <a:schemeClr val="dk1"/>
                          </a:solidFill>
                          <a:effectLst/>
                          <a:latin typeface="+mn-lt"/>
                          <a:ea typeface="+mn-ea"/>
                          <a:cs typeface="+mn-cs"/>
                        </a:rPr>
                        <a:t>5-All the attractive mechanisms characteristic of insect-pollination is absent here.</a:t>
                      </a:r>
                      <a:endParaRPr lang="ar-EG" dirty="0"/>
                    </a:p>
                  </a:txBody>
                  <a:tcPr marL="91433" marR="91433"/>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ar-EG" altLang="ar-EG" smtClean="0"/>
          </a:p>
        </p:txBody>
      </p:sp>
      <p:pic>
        <p:nvPicPr>
          <p:cNvPr id="52227" name="Picture 2" descr="http://biology4isc.weebly.com/uploads/9/0/8/0/9080078/6521735.jpg?818">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1557338"/>
            <a:ext cx="7129462" cy="48244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ar-EG" smtClean="0"/>
              <a:t> </a:t>
            </a:r>
            <a:r>
              <a:rPr lang="en-US" altLang="ar-EG" b="1" smtClean="0"/>
              <a:t>Morphology of the flower </a:t>
            </a:r>
            <a:endParaRPr lang="ar-EG" altLang="ar-EG" smtClean="0"/>
          </a:p>
        </p:txBody>
      </p:sp>
      <p:sp>
        <p:nvSpPr>
          <p:cNvPr id="3" name="Content Placeholder 2"/>
          <p:cNvSpPr>
            <a:spLocks noGrp="1"/>
          </p:cNvSpPr>
          <p:nvPr>
            <p:ph idx="1"/>
          </p:nvPr>
        </p:nvSpPr>
        <p:spPr/>
        <p:txBody>
          <a:bodyPr rtlCol="1">
            <a:normAutofit fontScale="92500" lnSpcReduction="10000"/>
          </a:bodyPr>
          <a:lstStyle/>
          <a:p>
            <a:pPr algn="l" rtl="0" eaLnBrk="1" fontAlgn="auto" hangingPunct="1">
              <a:spcAft>
                <a:spcPts val="0"/>
              </a:spcAft>
              <a:defRPr/>
            </a:pPr>
            <a:r>
              <a:rPr lang="en-US" dirty="0"/>
              <a:t>The flower is a modified (compressed) shoot, serving for the purposes of reproduction. It arises in the axial of a leaf known as bract, and it usually has a short stalk or pedicel, sometimes the pedicel is absent and the flower is then sessile. In addition to the bract, the flower may have one or more accessory bracteoles, which are similar to and usually smaller than the bract. The floral organs are inserted on the expanded end of the pedicel, which is disc like called receptacle.</a:t>
            </a:r>
          </a:p>
          <a:p>
            <a:pPr algn="l" rtl="0" eaLnBrk="1" fontAlgn="auto" hangingPunct="1">
              <a:spcAft>
                <a:spcPts val="0"/>
              </a:spcAft>
              <a:defRPr/>
            </a:pPr>
            <a:endParaRPr lang="ar-EG"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EG" altLang="ar-EG"/>
          </a:p>
        </p:txBody>
      </p:sp>
      <p:graphicFrame>
        <p:nvGraphicFramePr>
          <p:cNvPr id="2" name="Diagram 1"/>
          <p:cNvGraphicFramePr/>
          <p:nvPr/>
        </p:nvGraphicFramePr>
        <p:xfrm>
          <a:off x="395288" y="-171450"/>
          <a:ext cx="8497887"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age.slidesharecdn.com/morphologyoffruits-111002035724-phpapp02/95/morphology-of-fruits-7-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275"/>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ar-EG" b="1" smtClean="0"/>
              <a:t>A) Simple Fruits</a:t>
            </a:r>
            <a:endParaRPr lang="ar-EG" altLang="ar-EG" smtClean="0"/>
          </a:p>
        </p:txBody>
      </p:sp>
      <p:sp>
        <p:nvSpPr>
          <p:cNvPr id="54275" name="Content Placeholder 2"/>
          <p:cNvSpPr>
            <a:spLocks noGrp="1"/>
          </p:cNvSpPr>
          <p:nvPr>
            <p:ph idx="1"/>
          </p:nvPr>
        </p:nvSpPr>
        <p:spPr/>
        <p:txBody>
          <a:bodyPr/>
          <a:lstStyle/>
          <a:p>
            <a:pPr algn="l" rtl="0" eaLnBrk="1" hangingPunct="1"/>
            <a:r>
              <a:rPr lang="en-US" altLang="ar-EG" b="1" smtClean="0"/>
              <a:t>I - Dry Fruits</a:t>
            </a:r>
            <a:endParaRPr lang="en-US" altLang="ar-EG" smtClean="0"/>
          </a:p>
          <a:p>
            <a:pPr algn="l" rtl="0" eaLnBrk="1"/>
            <a:r>
              <a:rPr lang="en-US" altLang="ar-EG" smtClean="0"/>
              <a:t>The dry fruits can be distinguished into: </a:t>
            </a:r>
          </a:p>
          <a:p>
            <a:pPr algn="l" rtl="0" eaLnBrk="1"/>
            <a:r>
              <a:rPr lang="en-US" altLang="ar-EG" smtClean="0"/>
              <a:t>a) </a:t>
            </a:r>
            <a:r>
              <a:rPr lang="en-US" altLang="ar-EG" b="1" smtClean="0"/>
              <a:t>Indehiscent fruits</a:t>
            </a:r>
            <a:r>
              <a:rPr lang="en-US" altLang="ar-EG" smtClean="0"/>
              <a:t>: in which the wall may remain closed and the seeds liberated after the disintegration of the pericarp.</a:t>
            </a:r>
          </a:p>
          <a:p>
            <a:pPr eaLnBrk="1" hangingPunct="1"/>
            <a:endParaRPr lang="ar-EG" altLang="ar-EG"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mage.slidesharecdn.com/morphologyoffruits-111002035724-phpapp02/95/morphology-of-fruits-21-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image.slidesharecdn.com/morphologyoffruits-111002035724-phpapp02/95/morphology-of-fruits-23-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lidesharecdn.com/morphologyoffruits-111002035724-phpapp02/95/morphology-of-fruits-19-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image.slidesharecdn.com/morphologyoffruits-111002035724-phpapp02/95/morphology-of-fruits-20-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8625"/>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age.slidesharecdn.com/botanyfruits-130804212508-phpapp01/95/botany-fruits-59-1024.jpg?cb=14104060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lidesharecdn.com/morphologyoffruits-111002035724-phpapp02/95/morphology-of-fruits-22-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57188"/>
            <a:ext cx="9753601" cy="753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042988" y="3244850"/>
            <a:ext cx="6567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ar-EG" sz="5400" b="1"/>
              <a:t>b) Dry Dehiscent fruits</a:t>
            </a:r>
            <a:r>
              <a:rPr lang="en-US" altLang="ar-EG" b="1"/>
              <a:t> </a:t>
            </a:r>
            <a:endParaRPr lang="ar-EG" altLang="ar-EG"/>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b="1" dirty="0"/>
              <a:t>The parts of the flower </a:t>
            </a:r>
            <a:r>
              <a:rPr lang="en-US" dirty="0"/>
              <a:t/>
            </a:r>
            <a:br>
              <a:rPr lang="en-US" dirty="0"/>
            </a:br>
            <a:endParaRPr lang="ar-EG" dirty="0"/>
          </a:p>
        </p:txBody>
      </p:sp>
      <p:sp>
        <p:nvSpPr>
          <p:cNvPr id="8195" name="Content Placeholder 2"/>
          <p:cNvSpPr>
            <a:spLocks noGrp="1"/>
          </p:cNvSpPr>
          <p:nvPr>
            <p:ph idx="1"/>
          </p:nvPr>
        </p:nvSpPr>
        <p:spPr/>
        <p:txBody>
          <a:bodyPr/>
          <a:lstStyle/>
          <a:p>
            <a:pPr algn="l" rtl="0" eaLnBrk="1"/>
            <a:r>
              <a:rPr lang="en-US" altLang="ar-EG" smtClean="0"/>
              <a:t>a) Essential  (spore or fertile) leaves (sporophylls) which are either male (microsporophylls) or stamens and female (megasporophylls) or carpels</a:t>
            </a:r>
            <a:r>
              <a:rPr lang="ar-SA" altLang="ar-EG" smtClean="0"/>
              <a:t>. </a:t>
            </a:r>
            <a:endParaRPr lang="en-US" altLang="ar-EG" smtClean="0"/>
          </a:p>
          <a:p>
            <a:pPr algn="l" rtl="0" eaLnBrk="1"/>
            <a:r>
              <a:rPr lang="ar-SA" altLang="ar-EG" smtClean="0"/>
              <a:t>	</a:t>
            </a:r>
            <a:r>
              <a:rPr lang="en-US" altLang="ar-EG" smtClean="0"/>
              <a:t>b) Subsidiary or sterile leaf (perianth or floral envelope). Its leaves envelop and protect the fertile leaves; these are the calyx and corolla.</a:t>
            </a:r>
          </a:p>
          <a:p>
            <a:pPr eaLnBrk="1" hangingPunct="1"/>
            <a:endParaRPr lang="ar-EG" altLang="ar-EG"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lidesharecdn.com/morphologyoffruits-111002035724-phpapp02/95/morphology-of-fruits-13-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image.slidesharecdn.com/morphologyoffruits-111002035724-phpapp02/95/morphology-of-fruits-12-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age.slidesharecdn.com/morphologyoffruits-111002035724-phpapp02/95/morphology-of-fruits-14-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age.slidesharecdn.com/morphologyoffruits-111002035724-phpapp02/95/morphology-of-fruits-15-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25"/>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ar-EG" smtClean="0"/>
              <a:t>5 - </a:t>
            </a:r>
            <a:r>
              <a:rPr lang="en-US" altLang="ar-EG" b="1" smtClean="0"/>
              <a:t>Capsules</a:t>
            </a:r>
            <a:endParaRPr lang="ar-EG" altLang="ar-EG" smtClean="0"/>
          </a:p>
        </p:txBody>
      </p:sp>
      <p:sp>
        <p:nvSpPr>
          <p:cNvPr id="66563" name="Content Placeholder 2"/>
          <p:cNvSpPr>
            <a:spLocks noGrp="1"/>
          </p:cNvSpPr>
          <p:nvPr>
            <p:ph idx="1"/>
          </p:nvPr>
        </p:nvSpPr>
        <p:spPr/>
        <p:txBody>
          <a:bodyPr/>
          <a:lstStyle/>
          <a:p>
            <a:pPr algn="l" rtl="0" eaLnBrk="1" hangingPunct="1"/>
            <a:r>
              <a:rPr lang="en-US" altLang="ar-EG" smtClean="0"/>
              <a:t> The fruit is generally composed of more than one carpel. According to the way of dehiscence, the following types of capsule can be distinguished.</a:t>
            </a:r>
          </a:p>
          <a:p>
            <a:pPr algn="l" rtl="0" eaLnBrk="1" hangingPunct="1"/>
            <a:endParaRPr lang="ar-EG" altLang="ar-EG"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ar-EG" b="1" smtClean="0"/>
              <a:t>Capsule open by a lid</a:t>
            </a:r>
            <a:endParaRPr lang="ar-EG" altLang="ar-EG" smtClean="0"/>
          </a:p>
        </p:txBody>
      </p:sp>
      <p:sp>
        <p:nvSpPr>
          <p:cNvPr id="67587" name="Content Placeholder 3"/>
          <p:cNvSpPr>
            <a:spLocks noGrp="1"/>
          </p:cNvSpPr>
          <p:nvPr>
            <p:ph sz="half" idx="2"/>
          </p:nvPr>
        </p:nvSpPr>
        <p:spPr/>
        <p:txBody>
          <a:bodyPr/>
          <a:lstStyle/>
          <a:p>
            <a:pPr algn="l" rtl="0" eaLnBrk="1" hangingPunct="1"/>
            <a:r>
              <a:rPr lang="en-US" altLang="ar-EG" smtClean="0"/>
              <a:t> In this type of fruits a separation layer is found in the middle of the ovary. When the latter is dry the apical part of the pericarp separates in the form of a lid, e.g. </a:t>
            </a:r>
            <a:r>
              <a:rPr lang="en-US" altLang="ar-EG" i="1" smtClean="0"/>
              <a:t>Anagallis</a:t>
            </a:r>
            <a:r>
              <a:rPr lang="en-US" altLang="ar-EG" smtClean="0"/>
              <a:t> fruit.</a:t>
            </a:r>
            <a:endParaRPr lang="ar-EG" altLang="ar-EG" smtClean="0"/>
          </a:p>
        </p:txBody>
      </p:sp>
      <p:pic>
        <p:nvPicPr>
          <p:cNvPr id="67588" name="Picture 2" descr="http://image.slidesharecdn.com/botanyfruits-130804212508-phpapp01/95/botany-fruits-52-1024.jpg?cb=141040608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412875"/>
            <a:ext cx="4038600" cy="467995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ar-EG" smtClean="0"/>
              <a:t>ii - </a:t>
            </a:r>
            <a:r>
              <a:rPr lang="en-US" altLang="ar-EG" b="1" smtClean="0"/>
              <a:t>Capsule open by pores</a:t>
            </a:r>
            <a:endParaRPr lang="ar-EG" altLang="ar-EG" smtClean="0"/>
          </a:p>
        </p:txBody>
      </p:sp>
      <p:sp>
        <p:nvSpPr>
          <p:cNvPr id="68611" name="Content Placeholder 3"/>
          <p:cNvSpPr>
            <a:spLocks noGrp="1"/>
          </p:cNvSpPr>
          <p:nvPr>
            <p:ph sz="half" idx="2"/>
          </p:nvPr>
        </p:nvSpPr>
        <p:spPr/>
        <p:txBody>
          <a:bodyPr/>
          <a:lstStyle/>
          <a:p>
            <a:pPr algn="l" rtl="0" eaLnBrk="1" hangingPunct="1"/>
            <a:r>
              <a:rPr lang="en-US" altLang="ar-EG" smtClean="0"/>
              <a:t>In this type the capsule open by a ring of pores resulting from the incomplete separation of the stigmas at maturity, e.g. </a:t>
            </a:r>
            <a:r>
              <a:rPr lang="en-US" altLang="ar-EG" i="1" smtClean="0"/>
              <a:t>Papaver</a:t>
            </a:r>
            <a:r>
              <a:rPr lang="en-US" altLang="ar-EG" smtClean="0"/>
              <a:t> fruit.</a:t>
            </a:r>
            <a:endParaRPr lang="ar-EG" altLang="ar-EG" smtClean="0"/>
          </a:p>
        </p:txBody>
      </p:sp>
      <p:pic>
        <p:nvPicPr>
          <p:cNvPr id="68612" name="Picture 2" descr="[FMP-field: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849438"/>
            <a:ext cx="4038600" cy="4027487"/>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mage.slidesharecdn.com/morphologyoffruits-111002035724-phpapp02/95/morphology-of-fruits-17-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rtl="0" eaLnBrk="1" hangingPunct="1"/>
            <a:r>
              <a:rPr lang="en-US" altLang="ar-EG" smtClean="0"/>
              <a:t>iii - </a:t>
            </a:r>
            <a:r>
              <a:rPr lang="en-US" altLang="ar-EG" b="1" smtClean="0"/>
              <a:t>Capsule open by teeth</a:t>
            </a:r>
            <a:endParaRPr lang="ar-EG" altLang="ar-EG" smtClean="0"/>
          </a:p>
        </p:txBody>
      </p:sp>
      <p:sp>
        <p:nvSpPr>
          <p:cNvPr id="70659" name="Content Placeholder 3"/>
          <p:cNvSpPr>
            <a:spLocks noGrp="1"/>
          </p:cNvSpPr>
          <p:nvPr>
            <p:ph sz="half" idx="2"/>
          </p:nvPr>
        </p:nvSpPr>
        <p:spPr/>
        <p:txBody>
          <a:bodyPr/>
          <a:lstStyle/>
          <a:p>
            <a:pPr algn="l" rtl="0" eaLnBrk="1"/>
            <a:r>
              <a:rPr lang="en-US" altLang="ar-EG" smtClean="0"/>
              <a:t>This is formed when the carpels are partly separated, e.g. </a:t>
            </a:r>
            <a:r>
              <a:rPr lang="en-US" altLang="ar-EG" i="1" smtClean="0"/>
              <a:t>Dianthus</a:t>
            </a:r>
            <a:r>
              <a:rPr lang="en-US" altLang="ar-EG" smtClean="0"/>
              <a:t> fruit.  </a:t>
            </a:r>
          </a:p>
          <a:p>
            <a:pPr algn="l" rtl="0" eaLnBrk="1" hangingPunct="1"/>
            <a:endParaRPr lang="ar-EG" altLang="ar-EG" smtClean="0"/>
          </a:p>
        </p:txBody>
      </p:sp>
      <p:pic>
        <p:nvPicPr>
          <p:cNvPr id="70660"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28688" y="1600200"/>
            <a:ext cx="3095625" cy="4525963"/>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ar-EG" smtClean="0"/>
              <a:t>iv - </a:t>
            </a:r>
            <a:r>
              <a:rPr lang="en-US" altLang="ar-EG" b="1" smtClean="0"/>
              <a:t>Loculicidal capsule</a:t>
            </a:r>
            <a:endParaRPr lang="ar-EG" altLang="ar-EG" smtClean="0"/>
          </a:p>
        </p:txBody>
      </p:sp>
      <p:sp>
        <p:nvSpPr>
          <p:cNvPr id="71683" name="Content Placeholder 3"/>
          <p:cNvSpPr>
            <a:spLocks noGrp="1"/>
          </p:cNvSpPr>
          <p:nvPr>
            <p:ph sz="half" idx="2"/>
          </p:nvPr>
        </p:nvSpPr>
        <p:spPr/>
        <p:txBody>
          <a:bodyPr/>
          <a:lstStyle/>
          <a:p>
            <a:pPr algn="l" rtl="0" eaLnBrk="1" hangingPunct="1"/>
            <a:r>
              <a:rPr lang="en-US" altLang="ar-EG" smtClean="0"/>
              <a:t>The carpels of the mature dry fruit split along the dorsal sutures. The fruit separates into valves with the seeds attached to the septa in each valve, e.g. </a:t>
            </a:r>
            <a:r>
              <a:rPr lang="en-US" altLang="ar-EG" i="1" smtClean="0"/>
              <a:t>Gossypium</a:t>
            </a:r>
            <a:r>
              <a:rPr lang="en-US" altLang="ar-EG" smtClean="0"/>
              <a:t> fruit</a:t>
            </a:r>
            <a:endParaRPr lang="ar-EG" altLang="ar-EG" smtClean="0"/>
          </a:p>
        </p:txBody>
      </p:sp>
      <p:pic>
        <p:nvPicPr>
          <p:cNvPr id="71684" name="Picture 2" descr="http://image.slidesharecdn.com/botanyfruits-130804212508-phpapp01/95/botany-fruits-44-1024.jpg?cb=141040608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412875"/>
            <a:ext cx="4546600" cy="460851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ppcapp.ky.gov/nprareplants/images%5Cflower_diagr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33375"/>
            <a:ext cx="67691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ar-EG" smtClean="0"/>
              <a:t>v - </a:t>
            </a:r>
            <a:r>
              <a:rPr lang="en-US" altLang="ar-EG" b="1" smtClean="0"/>
              <a:t>Septicidal capsule</a:t>
            </a:r>
            <a:endParaRPr lang="ar-EG" altLang="ar-EG" smtClean="0"/>
          </a:p>
        </p:txBody>
      </p:sp>
      <p:sp>
        <p:nvSpPr>
          <p:cNvPr id="72707" name="Content Placeholder 3"/>
          <p:cNvSpPr>
            <a:spLocks noGrp="1"/>
          </p:cNvSpPr>
          <p:nvPr>
            <p:ph idx="1"/>
          </p:nvPr>
        </p:nvSpPr>
        <p:spPr/>
        <p:txBody>
          <a:bodyPr/>
          <a:lstStyle/>
          <a:p>
            <a:pPr algn="l" rtl="0" eaLnBrk="1" hangingPunct="1"/>
            <a:r>
              <a:rPr lang="en-US" altLang="ar-EG" smtClean="0"/>
              <a:t>Splitting in this type takes place along the edges of the carpels separating the fruit into valves, e.g. </a:t>
            </a:r>
            <a:r>
              <a:rPr lang="en-US" altLang="ar-EG" i="1" smtClean="0"/>
              <a:t>Viola </a:t>
            </a:r>
            <a:r>
              <a:rPr lang="en-US" altLang="ar-EG" smtClean="0"/>
              <a:t>fruit</a:t>
            </a:r>
            <a:endParaRPr lang="ar-EG" altLang="ar-EG"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lidesharecdn.com/morphologyoffruits-111002035724-phpapp02/95/morphology-of-fruits-18-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57188"/>
            <a:ext cx="9753600" cy="753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ar-EG" smtClean="0"/>
              <a:t>vi - </a:t>
            </a:r>
            <a:r>
              <a:rPr lang="en-US" altLang="ar-EG" b="1" smtClean="0"/>
              <a:t>Septifragal capsule</a:t>
            </a:r>
            <a:endParaRPr lang="ar-EG" altLang="ar-EG" smtClean="0"/>
          </a:p>
        </p:txBody>
      </p:sp>
      <p:sp>
        <p:nvSpPr>
          <p:cNvPr id="74755" name="Content Placeholder 3"/>
          <p:cNvSpPr>
            <a:spLocks noGrp="1"/>
          </p:cNvSpPr>
          <p:nvPr>
            <p:ph sz="half" idx="2"/>
          </p:nvPr>
        </p:nvSpPr>
        <p:spPr/>
        <p:txBody>
          <a:bodyPr/>
          <a:lstStyle/>
          <a:p>
            <a:pPr algn="l" rtl="0" eaLnBrk="1" hangingPunct="1"/>
            <a:r>
              <a:rPr lang="en-US" altLang="ar-EG" smtClean="0"/>
              <a:t>In this type splitting takes place along both the dorsal sutures and the edges of the carpels and the fruit separates into a number of valves having a septum carrying the seeds in the middle, e.g. </a:t>
            </a:r>
            <a:r>
              <a:rPr lang="en-US" altLang="ar-EG" i="1" smtClean="0"/>
              <a:t>Datura</a:t>
            </a:r>
            <a:r>
              <a:rPr lang="en-US" altLang="ar-EG" smtClean="0"/>
              <a:t> fruits.</a:t>
            </a:r>
          </a:p>
          <a:p>
            <a:pPr algn="l" rtl="0" eaLnBrk="1" hangingPunct="1"/>
            <a:endParaRPr lang="ar-EG" altLang="ar-EG" smtClean="0"/>
          </a:p>
        </p:txBody>
      </p:sp>
      <p:pic>
        <p:nvPicPr>
          <p:cNvPr id="74756"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2138" y="1600200"/>
            <a:ext cx="3768725" cy="4525963"/>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4"/>
          <p:cNvSpPr>
            <a:spLocks noGrp="1"/>
          </p:cNvSpPr>
          <p:nvPr>
            <p:ph type="title"/>
          </p:nvPr>
        </p:nvSpPr>
        <p:spPr/>
        <p:txBody>
          <a:bodyPr/>
          <a:lstStyle/>
          <a:p>
            <a:pPr eaLnBrk="1" hangingPunct="1"/>
            <a:r>
              <a:rPr lang="en-US" altLang="ar-EG" b="1" smtClean="0"/>
              <a:t>c) - Shizocarpic fruit</a:t>
            </a:r>
            <a:endParaRPr lang="ar-EG" altLang="ar-EG" smtClean="0"/>
          </a:p>
        </p:txBody>
      </p:sp>
      <p:sp>
        <p:nvSpPr>
          <p:cNvPr id="6" name="Content Placeholder 5"/>
          <p:cNvSpPr>
            <a:spLocks noGrp="1"/>
          </p:cNvSpPr>
          <p:nvPr>
            <p:ph idx="1"/>
          </p:nvPr>
        </p:nvSpPr>
        <p:spPr/>
        <p:txBody>
          <a:bodyPr rtlCol="1">
            <a:normAutofit/>
          </a:bodyPr>
          <a:lstStyle/>
          <a:p>
            <a:pPr marL="0" indent="0" eaLnBrk="1" fontAlgn="auto">
              <a:spcAft>
                <a:spcPts val="0"/>
              </a:spcAft>
              <a:buFont typeface="Arial" pitchFamily="34" charset="0"/>
              <a:buNone/>
              <a:defRPr/>
            </a:pPr>
            <a:r>
              <a:rPr lang="en-US" dirty="0"/>
              <a:t> </a:t>
            </a:r>
          </a:p>
          <a:p>
            <a:pPr algn="l" rtl="0" eaLnBrk="1" fontAlgn="auto">
              <a:spcAft>
                <a:spcPts val="0"/>
              </a:spcAft>
              <a:defRPr/>
            </a:pPr>
            <a:r>
              <a:rPr lang="en-US" dirty="0"/>
              <a:t>The fruit is composed of more than one carpel fused together in the young stage, but when ripe it split into a number of indehiscent part (usually one -seeded) called </a:t>
            </a:r>
            <a:r>
              <a:rPr lang="en-US" b="1" dirty="0" err="1"/>
              <a:t>mericarps</a:t>
            </a:r>
            <a:r>
              <a:rPr lang="en-US" dirty="0"/>
              <a:t>, e.g. </a:t>
            </a:r>
            <a:r>
              <a:rPr lang="en-US" i="1" dirty="0" err="1"/>
              <a:t>Malva</a:t>
            </a:r>
            <a:r>
              <a:rPr lang="en-US" i="1" dirty="0"/>
              <a:t>, </a:t>
            </a:r>
            <a:r>
              <a:rPr lang="en-US" i="1" dirty="0" err="1"/>
              <a:t>Pimpinella</a:t>
            </a:r>
            <a:r>
              <a:rPr lang="en-US" i="1" dirty="0"/>
              <a:t>, </a:t>
            </a:r>
            <a:r>
              <a:rPr lang="en-US" i="1" dirty="0" err="1"/>
              <a:t>Coriandrum</a:t>
            </a:r>
            <a:r>
              <a:rPr lang="en-US" dirty="0"/>
              <a:t>, ...etc.</a:t>
            </a:r>
          </a:p>
          <a:p>
            <a:pPr eaLnBrk="1" fontAlgn="auto" hangingPunct="1">
              <a:spcAft>
                <a:spcPts val="0"/>
              </a:spcAft>
              <a:defRPr/>
            </a:pPr>
            <a:endParaRPr lang="ar-EG"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628775"/>
            <a:ext cx="489743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43063"/>
            <a:ext cx="4572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image.slidesharecdn.com/morphologyoffruits-111002035724-phpapp02/95/morphology-of-fruits-28-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575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s://encrypted-tbn2.gstatic.com/images?q=tbn:ANd9GcQUSNcFtVD0XwmXTG1Q7dOuiwbf6Q43GNna8_tI8ewarV7XNtB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557338"/>
            <a:ext cx="56165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age.slidesharecdn.com/morphologyoffruits-111002035724-phpapp02/95/morphology-of-fruits-31-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age.slidesharecdn.com/morphologyoffruits-111002035724-phpapp02/95/morphology-of-fruits-35-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image.slidesharecdn.com/morphologyoffruits-111002035724-phpapp02/95/morphology-of-fruits-37-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orthernontarioflora.ca/images/flower_term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8913"/>
            <a:ext cx="80645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image.slidesharecdn.com/morphologyoffruits-111002035724-phpapp02/95/morphology-of-fruits-41-1024.jpg?cb=13175459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5750"/>
            <a:ext cx="9753600" cy="753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p:txBody>
          <a:bodyPr/>
          <a:lstStyle/>
          <a:p>
            <a:endParaRPr lang="en-US" smtClean="0">
              <a:cs typeface="Times New Roman" pitchFamily="18" charset="0"/>
            </a:endParaRPr>
          </a:p>
        </p:txBody>
      </p:sp>
      <p:sp>
        <p:nvSpPr>
          <p:cNvPr id="3" name="Subtitle 2"/>
          <p:cNvSpPr>
            <a:spLocks noGrp="1"/>
          </p:cNvSpPr>
          <p:nvPr>
            <p:ph type="subTitle" idx="1"/>
          </p:nvPr>
        </p:nvSpPr>
        <p:spPr/>
        <p:txBody>
          <a:bodyPr/>
          <a:lstStyle/>
          <a:p>
            <a:pPr>
              <a:defRPr/>
            </a:pPr>
            <a:r>
              <a:rPr lang="ar-SA" sz="4400" dirty="0" smtClean="0"/>
              <a:t>المحاضرة الرابعة</a:t>
            </a:r>
            <a:endParaRPr lang="en-US" sz="4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ar-EG" b="1" smtClean="0"/>
              <a:t>Dispersal of seeds and fruits</a:t>
            </a:r>
            <a:r>
              <a:rPr lang="en-US" altLang="ar-EG" smtClean="0"/>
              <a:t/>
            </a:r>
            <a:br>
              <a:rPr lang="en-US" altLang="ar-EG" smtClean="0"/>
            </a:br>
            <a:endParaRPr lang="ar-EG" altLang="ar-EG" smtClean="0"/>
          </a:p>
        </p:txBody>
      </p:sp>
      <p:sp>
        <p:nvSpPr>
          <p:cNvPr id="84995" name="Content Placeholder 2"/>
          <p:cNvSpPr>
            <a:spLocks noGrp="1"/>
          </p:cNvSpPr>
          <p:nvPr>
            <p:ph idx="1"/>
          </p:nvPr>
        </p:nvSpPr>
        <p:spPr/>
        <p:txBody>
          <a:bodyPr/>
          <a:lstStyle/>
          <a:p>
            <a:pPr algn="l" rtl="0" eaLnBrk="1"/>
            <a:r>
              <a:rPr lang="en-US" altLang="ar-EG" smtClean="0"/>
              <a:t>The dispersal of seeds and fruits is of great importance in plant life. By the widely scattering of the seeds away from the parent plant, the risk of competition of the developing plants with the parent or with one another is diminished.</a:t>
            </a:r>
            <a:r>
              <a:rPr lang="ar-SA" altLang="ar-EG" smtClean="0"/>
              <a:t> </a:t>
            </a:r>
            <a:endParaRPr lang="en-US" altLang="ar-EG" smtClean="0"/>
          </a:p>
          <a:p>
            <a:pPr algn="l" rtl="0" eaLnBrk="1"/>
            <a:r>
              <a:rPr lang="ar-SA" altLang="ar-EG" smtClean="0"/>
              <a:t>	</a:t>
            </a:r>
            <a:r>
              <a:rPr lang="en-US" altLang="ar-EG" smtClean="0"/>
              <a:t>The agents that act in the dispersal of seeds and fruits are wind, animals and water. Some plants possess certain mechanism in their fruits, which help in seed dispersal.</a:t>
            </a:r>
          </a:p>
          <a:p>
            <a:pPr algn="l" rtl="0" eaLnBrk="1" hangingPunct="1"/>
            <a:endParaRPr lang="ar-EG" altLang="ar-EG"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95288" y="2565400"/>
            <a:ext cx="8229600" cy="1143000"/>
          </a:xfrm>
        </p:spPr>
        <p:txBody>
          <a:bodyPr/>
          <a:lstStyle/>
          <a:p>
            <a:pPr eaLnBrk="1" hangingPunct="1"/>
            <a:r>
              <a:rPr lang="en-US" altLang="ar-EG" b="1" smtClean="0"/>
              <a:t>1) Dispersal by wind</a:t>
            </a:r>
            <a:r>
              <a:rPr lang="en-US" altLang="ar-EG" smtClean="0"/>
              <a:t/>
            </a:r>
            <a:br>
              <a:rPr lang="en-US" altLang="ar-EG" smtClean="0"/>
            </a:br>
            <a:endParaRPr lang="ar-EG" altLang="ar-EG"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image.slidesharecdn.com/seeddispersal-110121035205-phpapp01/95/how-seeds-are-dispersed-3-1024.jpg?cb=1295609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image.slidesharecdn.com/6450195/95/seed-dispersal-7-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90538"/>
            <a:ext cx="9753601"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image.slidesharecdn.com/6450195/95/seed-dispersal-6-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image.slidesharecdn.com/6450195/95/seed-dispersal-3-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270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image.slidesharecdn.com/seeddispersal-110121035205-phpapp01/95/how-seeds-are-dispersed-7-1024.jpg?cb=1295609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image.slidesharecdn.com/6450195/95/seed-dispersal-4-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47148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digilibraries.com/html_ebooks/118511/33757/www.digilibraries.com@33757@33757-h@images@fig286_28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8913"/>
            <a:ext cx="7993063"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68313" y="2573338"/>
            <a:ext cx="8229600" cy="1143000"/>
          </a:xfrm>
        </p:spPr>
        <p:txBody>
          <a:bodyPr/>
          <a:lstStyle/>
          <a:p>
            <a:pPr eaLnBrk="1" hangingPunct="1"/>
            <a:r>
              <a:rPr lang="en-US" altLang="ar-EG" b="1" smtClean="0"/>
              <a:t>2) Dispersal by animals</a:t>
            </a:r>
            <a:endParaRPr lang="ar-EG" altLang="ar-EG"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image.slidesharecdn.com/howseedstravel-090531140214-phpapp02/95/how-seeds-travel-8-1024.jpg?cb=1243796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4288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image.slidesharecdn.com/seeddispersal-110121035205-phpapp01/95/how-seeds-are-dispersed-2-1024.jpg?cb=1295609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481013"/>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6450195/95/seed-dispersal-21-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7145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image.slidesharecdn.com/howseedstravel-090531140214-phpapp02/95/how-seeds-travel-7-1024.jpg?cb=1243796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4288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image.slidesharecdn.com/6450195/95/seed-dispersal-17-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5720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image.slidesharecdn.com/6450195/95/seed-dispersal-19-1024.jpg?cb=1294231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33388"/>
            <a:ext cx="9753601"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Picture of ornamental mistletoe"/>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5791200" y="914400"/>
            <a:ext cx="29130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ChangeArrowheads="1"/>
          </p:cNvSpPr>
          <p:nvPr/>
        </p:nvSpPr>
        <p:spPr bwMode="auto">
          <a:xfrm>
            <a:off x="395288" y="5084763"/>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altLang="ar-EG" sz="2000">
                <a:solidFill>
                  <a:schemeClr val="tx2"/>
                </a:solidFill>
              </a:rPr>
              <a:t>Mistletoe has a sticky fruit that attaches to the beak and faces of birds. Birds scrape their beaks on tree branches to spread the seeds</a:t>
            </a:r>
            <a:r>
              <a:rPr lang="en-US" altLang="ar-EG">
                <a:solidFill>
                  <a:schemeClr val="tx2"/>
                </a:solidFill>
              </a:rPr>
              <a:t>. </a:t>
            </a:r>
            <a:endParaRPr lang="ar-EG" altLang="ar-EG"/>
          </a:p>
        </p:txBody>
      </p:sp>
      <p:pic>
        <p:nvPicPr>
          <p:cNvPr id="100356" name="Picture 6" descr="Mistletoe_3_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525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p:cNvSpPr>
            <a:spLocks noGrp="1"/>
          </p:cNvSpPr>
          <p:nvPr>
            <p:ph type="title"/>
          </p:nvPr>
        </p:nvSpPr>
        <p:spPr>
          <a:xfrm>
            <a:off x="573088" y="2851150"/>
            <a:ext cx="8229600" cy="1143000"/>
          </a:xfrm>
        </p:spPr>
        <p:txBody>
          <a:bodyPr/>
          <a:lstStyle/>
          <a:p>
            <a:pPr eaLnBrk="1" hangingPunct="1"/>
            <a:r>
              <a:rPr lang="en-US" altLang="ar-EG" b="1" smtClean="0"/>
              <a:t>3) Dispersal by water</a:t>
            </a:r>
            <a:r>
              <a:rPr lang="en-US" altLang="ar-EG" smtClean="0"/>
              <a:t/>
            </a:r>
            <a:br>
              <a:rPr lang="en-US" altLang="ar-EG" smtClean="0"/>
            </a:br>
            <a:endParaRPr lang="ar-EG" altLang="ar-EG"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http://image.slidesharecdn.com/seeddispersal-140407025306-phpapp02/95/seed-dispersal-9-1024.jpg?cb=1396857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8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3032</Words>
  <Application>Microsoft Office PowerPoint</Application>
  <PresentationFormat>On-screen Show (4:3)</PresentationFormat>
  <Paragraphs>180</Paragraphs>
  <Slides>128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Calibri</vt:lpstr>
      <vt:lpstr>Arial</vt:lpstr>
      <vt:lpstr>Times New Roman</vt:lpstr>
      <vt:lpstr>MS Sans Serif</vt:lpstr>
      <vt:lpstr>Office Theme</vt:lpstr>
      <vt:lpstr> Plant Taxonomy</vt:lpstr>
      <vt:lpstr>Historical </vt:lpstr>
      <vt:lpstr>Historical</vt:lpstr>
      <vt:lpstr>The Flower </vt:lpstr>
      <vt:lpstr> Morphology of the flower </vt:lpstr>
      <vt:lpstr>The parts of the flower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the Anther</vt:lpstr>
      <vt:lpstr>PowerPoint Presentation</vt:lpstr>
      <vt:lpstr>pollen grain</vt:lpstr>
      <vt:lpstr>Structure of the ovule </vt:lpstr>
      <vt:lpstr>Structure of the ovule</vt:lpstr>
      <vt:lpstr>PowerPoint Presentation</vt:lpstr>
      <vt:lpstr>Placentation: </vt:lpstr>
      <vt:lpstr>Placentation </vt:lpstr>
      <vt:lpstr>Placentation </vt:lpstr>
      <vt:lpstr>PowerPoint Presentation</vt:lpstr>
      <vt:lpstr>Insertion of the Floral parts on the Receptacle </vt:lpstr>
      <vt:lpstr>Insertion of the Floral parts on the Receptacle</vt:lpstr>
      <vt:lpstr>PowerPoint Presentation</vt:lpstr>
      <vt:lpstr>Aestivation of the perianth Leaves  </vt:lpstr>
      <vt:lpstr>Aestivation of the perianth Leaves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cymose Inflorescence: </vt:lpstr>
      <vt:lpstr>The compound cyme monochasium</vt:lpstr>
      <vt:lpstr>The compound cyme monochasium</vt:lpstr>
      <vt:lpstr>2 - Cyme dichasium</vt:lpstr>
      <vt:lpstr>compound cyme dichasium</vt:lpstr>
      <vt:lpstr>3 - Cyme polychasium</vt:lpstr>
      <vt:lpstr> Pollination</vt:lpstr>
      <vt:lpstr>PowerPoint Presentation</vt:lpstr>
      <vt:lpstr>PowerPoint Presentation</vt:lpstr>
      <vt:lpstr>PowerPoint Presentation</vt:lpstr>
      <vt:lpstr>PowerPoint Presentation</vt:lpstr>
      <vt:lpstr>PowerPoint Presentation</vt:lpstr>
      <vt:lpstr>PowerPoint Presentation</vt:lpstr>
      <vt:lpstr>A) Simple Fruits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 Capsules</vt:lpstr>
      <vt:lpstr>Capsule open by a lid</vt:lpstr>
      <vt:lpstr>ii - Capsule open by pores</vt:lpstr>
      <vt:lpstr>PowerPoint Presentation</vt:lpstr>
      <vt:lpstr>iii - Capsule open by teeth</vt:lpstr>
      <vt:lpstr>iv - Loculicidal capsule</vt:lpstr>
      <vt:lpstr>v - Septicidal capsule</vt:lpstr>
      <vt:lpstr>PowerPoint Presentation</vt:lpstr>
      <vt:lpstr>vi - Septifragal capsule</vt:lpstr>
      <vt:lpstr>c) - Shizocarpic fruit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Dispersal of seeds and fruits </vt:lpstr>
      <vt:lpstr>1) Dispersal by wind </vt:lpstr>
      <vt:lpstr>PowerPoint Presentation</vt:lpstr>
      <vt:lpstr>PowerPoint Presentation</vt:lpstr>
      <vt:lpstr>PowerPoint Presentation</vt:lpstr>
      <vt:lpstr>PowerPoint Presentation</vt:lpstr>
      <vt:lpstr>PowerPoint Presentation</vt:lpstr>
      <vt:lpstr>PowerPoint Presentation</vt:lpstr>
      <vt:lpstr>2) Dispersal by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Dispersal by water </vt:lpstr>
      <vt:lpstr>PowerPoint Presentation</vt:lpstr>
      <vt:lpstr>PowerPoint Presentation</vt:lpstr>
      <vt:lpstr>PowerPoint Presentation</vt:lpstr>
      <vt:lpstr>PowerPoint Presentation</vt:lpstr>
      <vt:lpstr>4) Mechanical dispersal </vt:lpstr>
      <vt:lpstr>PowerPoint Presentation</vt:lpstr>
      <vt:lpstr>PowerPoint Presentation</vt:lpstr>
      <vt:lpstr>PowerPoint Presentation</vt:lpstr>
      <vt:lpstr>Class " 1 ": Monocotyledonae</vt:lpstr>
      <vt:lpstr>Order Glumiflorae </vt:lpstr>
      <vt:lpstr>Family Gramineae (grass family). </vt:lpstr>
      <vt:lpstr>Family Gramineae (grass family). </vt:lpstr>
      <vt:lpstr>Inflorescence</vt:lpstr>
      <vt:lpstr>The flower</vt:lpstr>
      <vt:lpstr>Family Gramineae (grass family). </vt:lpstr>
      <vt:lpstr>Family Gramineae (grass family)</vt:lpstr>
      <vt:lpstr>PowerPoint Presentation</vt:lpstr>
      <vt:lpstr>PowerPoint Presentation</vt:lpstr>
      <vt:lpstr>PowerPoint Presentation</vt:lpstr>
      <vt:lpstr>Order Liliflorae </vt:lpstr>
      <vt:lpstr>Family Liliaceae (lily family) </vt:lpstr>
      <vt:lpstr>Family Liliaceae (lily family)</vt:lpstr>
      <vt:lpstr>Family Liliaceae (lily family)</vt:lpstr>
      <vt:lpstr> Economic plants:  </vt:lpstr>
      <vt:lpstr>Class " 2 ": Dicotyledoneae  </vt:lpstr>
      <vt:lpstr>Order centrospermae </vt:lpstr>
      <vt:lpstr>Family Chenopodiaceae</vt:lpstr>
      <vt:lpstr>Family Chenopodiaceae </vt:lpstr>
      <vt:lpstr>Family Chenopodiaceae</vt:lpstr>
      <vt:lpstr>Family Chenopodiaceae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Flower</dc:title>
  <dc:creator>SciD</dc:creator>
  <cp:lastModifiedBy>ahmed77</cp:lastModifiedBy>
  <cp:revision>171</cp:revision>
  <dcterms:created xsi:type="dcterms:W3CDTF">2015-02-09T08:59:44Z</dcterms:created>
  <dcterms:modified xsi:type="dcterms:W3CDTF">2020-03-26T09:57:04Z</dcterms:modified>
</cp:coreProperties>
</file>