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82" r:id="rId5"/>
    <p:sldId id="283" r:id="rId6"/>
    <p:sldId id="281" r:id="rId7"/>
    <p:sldId id="261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3393-4B29-4CE0-85B6-04571FD4D36A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7130F74-BF74-4781-8106-B33053C20187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1398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E868-9710-443B-8729-0E79532E592F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2E12-0EE6-40BA-8CAF-51950EE7511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15512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1079-00EB-4BAB-B40A-BE94911330FC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E430C-F11E-4809-928E-A38BD706EC3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79808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4BED-2AB0-4865-92CC-EA23461B6AC0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CA03A-45AD-4201-B046-1FA251B4908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626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9C5F-046E-48D0-899D-164F248832C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4BA48B5-0A75-43D1-A408-C46D27B23C7E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48457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3AC6-34D8-412D-99F3-F6640A381BB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6A81A-248A-4B3C-8D43-32E30858CA54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84805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E63F-0562-4693-BEFD-FD952209965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276D-DD1C-4BDD-99D1-5CCF9E768A9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5034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7091-BD8E-4D07-8CA2-AB3D3CD7281C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57688-108F-4907-8FC3-4AD5A943E2C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2273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AE90-5968-4DC1-9193-EFEB53B14938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4F99-5B21-4814-B705-56FC2A3FB5B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5423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D016-88B5-4A2A-81DC-D89F6AF846DD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5125-43E7-45D5-9450-84D1FEFB155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73765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BCF2-2114-4E03-9FB4-0FDA456DC1BE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73D2BD8-B6A2-471E-81D9-47A05AE586F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1466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text styles</a:t>
            </a:r>
          </a:p>
          <a:p>
            <a:pPr lvl="1"/>
            <a:r>
              <a:rPr lang="en-US" altLang="ar-EG" smtClean="0"/>
              <a:t>Second level</a:t>
            </a:r>
          </a:p>
          <a:p>
            <a:pPr lvl="2"/>
            <a:r>
              <a:rPr lang="en-US" altLang="ar-EG" smtClean="0"/>
              <a:t>Third level</a:t>
            </a:r>
          </a:p>
          <a:p>
            <a:pPr lvl="3"/>
            <a:r>
              <a:rPr lang="en-US" altLang="ar-EG" smtClean="0"/>
              <a:t>Fourth level</a:t>
            </a:r>
          </a:p>
          <a:p>
            <a:pPr lvl="4"/>
            <a:r>
              <a:rPr lang="en-US" altLang="ar-EG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72F2A7-DDDB-4707-BCDC-0D5B9CD4DEF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C7D9BB4B-FB13-417A-BCDD-CEEB4BC6EDC8}" type="slidenum">
              <a:rPr lang="en-US" altLang="ar-EG"/>
              <a:pPr/>
              <a:t>‹#›</a:t>
            </a:fld>
            <a:endParaRPr lang="en-US" altLang="ar-EG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ITP\My Documents\My Pictures\PPT templets\t_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28800" y="3810000"/>
            <a:ext cx="5105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ar-EG" sz="2400" b="1" i="1">
                <a:solidFill>
                  <a:schemeClr val="bg1"/>
                </a:solidFill>
                <a:latin typeface="Cambria" pitchFamily="18" charset="0"/>
              </a:rPr>
              <a:t>The Vegetation </a:t>
            </a:r>
            <a:r>
              <a:rPr lang="en-US" altLang="ar-EG" sz="2400" b="1">
                <a:solidFill>
                  <a:schemeClr val="bg1"/>
                </a:solidFill>
                <a:latin typeface="Cambria" pitchFamily="18" charset="0"/>
              </a:rPr>
              <a:t>-Lecture (3)</a:t>
            </a:r>
            <a:endParaRPr lang="en-US" altLang="ar-EG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24200" y="2362200"/>
            <a:ext cx="289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ar-EG" sz="4400" b="1" i="1">
                <a:solidFill>
                  <a:srgbClr val="FFFF00"/>
                </a:solidFill>
                <a:latin typeface="Cambria" pitchFamily="18" charset="0"/>
              </a:rPr>
              <a:t>Vegetation</a:t>
            </a:r>
            <a:endParaRPr lang="en-US" altLang="ar-EG" sz="440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3505200"/>
            <a:ext cx="510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latin typeface="+mj-lt"/>
              </a:rPr>
              <a:t>Mass of plants covering an area</a:t>
            </a:r>
          </a:p>
          <a:p>
            <a:pPr algn="ctr" eaLnBrk="1" hangingPunct="1">
              <a:defRPr/>
            </a:pPr>
            <a:r>
              <a:rPr lang="en-GB" sz="2400" b="1" dirty="0">
                <a:latin typeface="+mj-lt"/>
              </a:rPr>
              <a:t>Modify habitats from drier to wet or </a:t>
            </a:r>
          </a:p>
          <a:p>
            <a:pPr algn="ctr" eaLnBrk="1" hangingPunct="1">
              <a:defRPr/>
            </a:pPr>
            <a:r>
              <a:rPr lang="en-GB" sz="2400" b="1" dirty="0">
                <a:latin typeface="+mj-lt"/>
              </a:rPr>
              <a:t>From wet to drier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362200" y="2438400"/>
            <a:ext cx="5194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ar-EG" sz="4400" b="1">
                <a:solidFill>
                  <a:srgbClr val="FFFF00"/>
                </a:solidFill>
                <a:latin typeface="Cambria" pitchFamily="18" charset="0"/>
              </a:rPr>
              <a:t>Types of </a:t>
            </a:r>
            <a:r>
              <a:rPr lang="en-US" altLang="ar-EG" sz="4400" b="1" i="1">
                <a:solidFill>
                  <a:srgbClr val="FFFF00"/>
                </a:solidFill>
                <a:latin typeface="Cambria" pitchFamily="18" charset="0"/>
              </a:rPr>
              <a:t>Vegetation</a:t>
            </a:r>
            <a:endParaRPr lang="en-US" altLang="ar-EG" sz="440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350520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1- Natural modified by nature e.g. Forest, desert, mountains</a:t>
            </a:r>
          </a:p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2-Semi-Natural modified by nature and partially by man e.g. Cutting forests, Fire, </a:t>
            </a:r>
          </a:p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3- Artificial made by human interference  e.g. Agriculture, </a:t>
            </a:r>
            <a:r>
              <a:rPr lang="en-GB" sz="2400" b="1" dirty="0" err="1">
                <a:latin typeface="+mj-lt"/>
              </a:rPr>
              <a:t>Afforestation</a:t>
            </a:r>
            <a:r>
              <a:rPr lang="en-GB" sz="2400" b="1" dirty="0">
                <a:latin typeface="+mj-lt"/>
              </a:rPr>
              <a:t>, horticulture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33750"/>
            <a:ext cx="4699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C00031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473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00600" y="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ar-EG" sz="3600" b="1">
                <a:solidFill>
                  <a:srgbClr val="00B050"/>
                </a:solidFill>
                <a:latin typeface="Calibri" pitchFamily="34" charset="0"/>
              </a:rPr>
              <a:t>Desert Ecosystems </a:t>
            </a:r>
            <a:endParaRPr lang="en-US" altLang="ar-EG" sz="3600" b="1">
              <a:solidFill>
                <a:srgbClr val="00B050"/>
              </a:solidFill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3429000"/>
            <a:ext cx="130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ar-EG" sz="3200" b="1">
                <a:latin typeface="Calibri" pitchFamily="34" charset="0"/>
              </a:rPr>
              <a:t>Desert</a:t>
            </a:r>
            <a:endParaRPr lang="en-US" altLang="ar-EG" sz="3200" b="1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7620000" y="3581400"/>
            <a:ext cx="1227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ar-EG" sz="3200" b="1">
                <a:latin typeface="Calibri" pitchFamily="34" charset="0"/>
              </a:rPr>
              <a:t>Wadis</a:t>
            </a:r>
            <a:endParaRPr lang="en-US" altLang="ar-EG" sz="3200" b="1"/>
          </a:p>
        </p:txBody>
      </p:sp>
      <p:pic>
        <p:nvPicPr>
          <p:cNvPr id="8199" name="Picture 8" descr="http://www.animalnetwork.com/wb/articleimages/contests/200610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295400" y="2514600"/>
            <a:ext cx="6124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ar-EG" sz="4400" b="1">
                <a:solidFill>
                  <a:srgbClr val="FFFF00"/>
                </a:solidFill>
                <a:latin typeface="Cambria" pitchFamily="18" charset="0"/>
              </a:rPr>
              <a:t>Evolution of </a:t>
            </a:r>
            <a:r>
              <a:rPr lang="en-US" altLang="ar-EG" sz="4400" b="1" i="1">
                <a:solidFill>
                  <a:srgbClr val="FFFF00"/>
                </a:solidFill>
                <a:latin typeface="Cambria" pitchFamily="18" charset="0"/>
              </a:rPr>
              <a:t>Vegetation</a:t>
            </a:r>
            <a:endParaRPr lang="en-US" altLang="ar-EG" sz="440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35052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Refers  to development of vegetation from bare ground to climax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438400" y="2209800"/>
            <a:ext cx="3886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67" name="Picture 5" descr="http://www.classicalvalues.com/NotUgl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687388" cy="762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505200" y="2895600"/>
            <a:ext cx="160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ar-EG" sz="3200" b="1">
                <a:latin typeface="Calibri" pitchFamily="34" charset="0"/>
                <a:cs typeface="Times New Roman" pitchFamily="18" charset="0"/>
              </a:rPr>
              <a:t>Habitats</a:t>
            </a:r>
            <a:endParaRPr lang="en-US" altLang="ar-EG" sz="32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7058025" y="3733800"/>
            <a:ext cx="210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ar-EG" b="1">
                <a:latin typeface="Calibri" pitchFamily="34" charset="0"/>
                <a:cs typeface="Times New Roman" pitchFamily="18" charset="0"/>
              </a:rPr>
              <a:t>New comers species</a:t>
            </a:r>
            <a:endParaRPr lang="en-US" altLang="ar-EG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4038600"/>
            <a:ext cx="220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ar-EG" b="1">
                <a:latin typeface="Calibri" pitchFamily="34" charset="0"/>
                <a:cs typeface="Times New Roman" pitchFamily="18" charset="0"/>
              </a:rPr>
              <a:t>Disappearing species</a:t>
            </a:r>
            <a:endParaRPr lang="en-US" altLang="ar-EG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271" name="Picture 5" descr="http://www.classicalvalues.com/NotUgly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8100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5" descr="http://www.classicalvalues.com/NotUgl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295400" cy="14366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flipH="1">
            <a:off x="7010400" y="30480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0" y="3124200"/>
            <a:ext cx="7620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3200400" y="6248400"/>
            <a:ext cx="194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ar-EG" b="1">
                <a:latin typeface="Calibri" pitchFamily="34" charset="0"/>
                <a:cs typeface="Times New Roman" pitchFamily="18" charset="0"/>
              </a:rPr>
              <a:t>Increasing species</a:t>
            </a:r>
            <a:endParaRPr lang="en-US" altLang="ar-EG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6" name="Rectangle 18"/>
          <p:cNvSpPr>
            <a:spLocks noChangeArrowheads="1"/>
          </p:cNvSpPr>
          <p:nvPr/>
        </p:nvSpPr>
        <p:spPr bwMode="auto">
          <a:xfrm>
            <a:off x="3505200" y="18288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ar-EG" b="1">
                <a:latin typeface="Calibri" pitchFamily="34" charset="0"/>
                <a:cs typeface="Times New Roman" pitchFamily="18" charset="0"/>
              </a:rPr>
              <a:t>Decreasing species</a:t>
            </a:r>
            <a:endParaRPr lang="en-US" altLang="ar-EG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277" name="Picture 15" descr="http://www.mikelockett.com/cp/we7/uploads/1000/running-h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17763"/>
            <a:ext cx="1295400" cy="12398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Up Arrow 13"/>
          <p:cNvSpPr/>
          <p:nvPr/>
        </p:nvSpPr>
        <p:spPr>
          <a:xfrm flipH="1">
            <a:off x="4038600" y="4114800"/>
            <a:ext cx="762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30480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6553200" y="1600200"/>
            <a:ext cx="23622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ar-EG" sz="2400" b="1">
                <a:latin typeface="Calibri" pitchFamily="34" charset="0"/>
                <a:cs typeface="Times New Roman" pitchFamily="18" charset="0"/>
              </a:rPr>
              <a:t>4-Competition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304800" y="5105400"/>
            <a:ext cx="20574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ar-EG" sz="2400" b="1">
                <a:latin typeface="Calibri" pitchFamily="34" charset="0"/>
                <a:cs typeface="Times New Roman" pitchFamily="18" charset="0"/>
              </a:rPr>
              <a:t>1-Migration</a:t>
            </a: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4572000" y="5715000"/>
            <a:ext cx="16764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ar-EG" sz="2400" b="1">
                <a:latin typeface="Calibri" pitchFamily="34" charset="0"/>
                <a:cs typeface="Times New Roman" pitchFamily="18" charset="0"/>
              </a:rPr>
              <a:t>2-Ecesis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429000" y="304800"/>
            <a:ext cx="22383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ar-EG" sz="3600" b="1">
                <a:latin typeface="Calibri" pitchFamily="34" charset="0"/>
                <a:cs typeface="Times New Roman" pitchFamily="18" charset="0"/>
              </a:rPr>
              <a:t>5-Reaction</a:t>
            </a:r>
            <a:endParaRPr lang="en-US" altLang="ar-EG" sz="3600" b="1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410200" y="838200"/>
            <a:ext cx="14478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6019800"/>
            <a:ext cx="2362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6553200" y="4343400"/>
            <a:ext cx="21336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ar-EG" sz="2400" b="1">
                <a:latin typeface="Calibri" pitchFamily="34" charset="0"/>
                <a:cs typeface="Times New Roman" pitchFamily="18" charset="0"/>
              </a:rPr>
              <a:t>3-Colonization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362700" y="5143500"/>
            <a:ext cx="6858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400800" y="3048000"/>
            <a:ext cx="2133600" cy="152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371600" y="533400"/>
            <a:ext cx="17526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533400" y="1676400"/>
            <a:ext cx="21336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ar-EG" sz="2400" b="1">
                <a:latin typeface="Calibri" pitchFamily="34" charset="0"/>
                <a:cs typeface="Times New Roman" pitchFamily="18" charset="0"/>
              </a:rPr>
              <a:t>6-Stabilization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8101" y="3390900"/>
            <a:ext cx="2057400" cy="31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2286000" y="25146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ar-EG" sz="2000" b="1">
                <a:solidFill>
                  <a:srgbClr val="C00000"/>
                </a:solidFill>
                <a:latin typeface="Cambria" pitchFamily="18" charset="0"/>
              </a:rPr>
              <a:t>Stages of </a:t>
            </a:r>
            <a:r>
              <a:rPr lang="en-US" altLang="ar-EG" sz="2000" b="1" i="1">
                <a:solidFill>
                  <a:srgbClr val="C00000"/>
                </a:solidFill>
                <a:latin typeface="Cambria" pitchFamily="18" charset="0"/>
              </a:rPr>
              <a:t>Vegetation</a:t>
            </a:r>
            <a:r>
              <a:rPr lang="en-US" altLang="ar-EG" sz="2000" b="1">
                <a:solidFill>
                  <a:srgbClr val="C00000"/>
                </a:solidFill>
                <a:latin typeface="Cambria" pitchFamily="18" charset="0"/>
              </a:rPr>
              <a:t> Evolution </a:t>
            </a:r>
            <a:endParaRPr lang="en-US" altLang="ar-EG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106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Cambria</vt:lpstr>
      <vt:lpstr>Times New Roman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ADHM ALSAYED ZONKOL</dc:creator>
  <cp:lastModifiedBy>ahmed77</cp:lastModifiedBy>
  <cp:revision>107</cp:revision>
  <dcterms:created xsi:type="dcterms:W3CDTF">2009-03-12T21:07:01Z</dcterms:created>
  <dcterms:modified xsi:type="dcterms:W3CDTF">2020-03-27T22:19:33Z</dcterms:modified>
</cp:coreProperties>
</file>